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png" ContentType="image/png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9900F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9900F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9900F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073" y="348995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0" y="6857999"/>
                </a:lnTo>
                <a:lnTo>
                  <a:pt x="9143999" y="6857999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86217" y="595787"/>
            <a:ext cx="7285965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9900FF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769" y="1181281"/>
            <a:ext cx="5434861" cy="5344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2616" y="592627"/>
            <a:ext cx="4708525" cy="38100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49450" algn="l"/>
              </a:tabLst>
            </a:pPr>
            <a:r>
              <a:rPr dirty="0" sz="2800" spc="-10"/>
              <a:t>C</a:t>
            </a:r>
            <a:r>
              <a:rPr dirty="0" sz="2800"/>
              <a:t>UR</a:t>
            </a:r>
            <a:r>
              <a:rPr dirty="0" sz="2800" spc="-10"/>
              <a:t>R</a:t>
            </a:r>
            <a:r>
              <a:rPr dirty="0" sz="2800"/>
              <a:t>EN</a:t>
            </a:r>
            <a:r>
              <a:rPr dirty="0" sz="2800" spc="-5"/>
              <a:t>T</a:t>
            </a:r>
            <a:r>
              <a:rPr dirty="0" sz="2800"/>
              <a:t>	</a:t>
            </a:r>
            <a:r>
              <a:rPr dirty="0" sz="2800" spc="-15"/>
              <a:t>EL</a:t>
            </a:r>
            <a:r>
              <a:rPr dirty="0" sz="2800"/>
              <a:t>EC</a:t>
            </a:r>
            <a:r>
              <a:rPr dirty="0" sz="2800" spc="-15"/>
              <a:t>T</a:t>
            </a:r>
            <a:r>
              <a:rPr dirty="0" sz="2800" spc="-10"/>
              <a:t>R</a:t>
            </a:r>
            <a:r>
              <a:rPr dirty="0" sz="2800" spc="0"/>
              <a:t>I</a:t>
            </a:r>
            <a:r>
              <a:rPr dirty="0" sz="2800" spc="-10"/>
              <a:t>C</a:t>
            </a:r>
            <a:r>
              <a:rPr dirty="0" sz="2800" spc="-5"/>
              <a:t>I</a:t>
            </a:r>
            <a:r>
              <a:rPr dirty="0" sz="2800" spc="-15"/>
              <a:t>T</a:t>
            </a:r>
            <a:r>
              <a:rPr dirty="0" sz="2800" spc="-5"/>
              <a:t>Y</a:t>
            </a:r>
            <a:r>
              <a:rPr dirty="0" sz="2800" spc="5"/>
              <a:t> </a:t>
            </a:r>
            <a:r>
              <a:rPr dirty="0" sz="2800" spc="-5"/>
              <a:t>-</a:t>
            </a:r>
            <a:r>
              <a:rPr dirty="0" sz="2800" spc="5"/>
              <a:t> </a:t>
            </a:r>
            <a:r>
              <a:rPr dirty="0" sz="2800" spc="-5"/>
              <a:t>I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2953390" y="1110995"/>
            <a:ext cx="5135880" cy="5455920"/>
          </a:xfrm>
          <a:custGeom>
            <a:avLst/>
            <a:gdLst/>
            <a:ahLst/>
            <a:cxnLst/>
            <a:rect l="l" t="t" r="r" b="b"/>
            <a:pathLst>
              <a:path w="5135880" h="5455920">
                <a:moveTo>
                  <a:pt x="0" y="0"/>
                </a:moveTo>
                <a:lnTo>
                  <a:pt x="0" y="5455919"/>
                </a:lnTo>
                <a:lnTo>
                  <a:pt x="5135879" y="5455919"/>
                </a:lnTo>
                <a:lnTo>
                  <a:pt x="513587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76960" indent="-342900">
              <a:lnSpc>
                <a:spcPct val="100000"/>
              </a:lnSpc>
              <a:buAutoNum type="arabicPeriod"/>
              <a:tabLst>
                <a:tab pos="1077595" algn="l"/>
              </a:tabLst>
            </a:pPr>
            <a:r>
              <a:rPr dirty="0" spc="-5"/>
              <a:t>E</a:t>
            </a:r>
            <a:r>
              <a:rPr dirty="0"/>
              <a:t>l</a:t>
            </a:r>
            <a:r>
              <a:rPr dirty="0" spc="-10"/>
              <a:t>e</a:t>
            </a:r>
            <a:r>
              <a:rPr dirty="0" spc="-10"/>
              <a:t>c</a:t>
            </a:r>
            <a:r>
              <a:rPr dirty="0"/>
              <a:t>t</a:t>
            </a:r>
            <a:r>
              <a:rPr dirty="0" spc="-5"/>
              <a:t>r</a:t>
            </a:r>
            <a:r>
              <a:rPr dirty="0"/>
              <a:t>ic</a:t>
            </a:r>
            <a:r>
              <a:rPr dirty="0" spc="-5"/>
              <a:t> </a:t>
            </a:r>
            <a:r>
              <a:rPr dirty="0" spc="-5"/>
              <a:t>C</a:t>
            </a:r>
            <a:r>
              <a:rPr dirty="0"/>
              <a:t>u</a:t>
            </a:r>
            <a:r>
              <a:rPr dirty="0" spc="-5"/>
              <a:t>r</a:t>
            </a:r>
            <a:r>
              <a:rPr dirty="0" spc="-5"/>
              <a:t>r</a:t>
            </a:r>
            <a:r>
              <a:rPr dirty="0" spc="5"/>
              <a:t>e</a:t>
            </a:r>
            <a:r>
              <a:rPr dirty="0"/>
              <a:t>nt</a:t>
            </a:r>
          </a:p>
          <a:p>
            <a:pPr marL="107696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1077595" algn="l"/>
              </a:tabLst>
            </a:pPr>
            <a:r>
              <a:rPr dirty="0" spc="-5"/>
              <a:t>C</a:t>
            </a:r>
            <a:r>
              <a:rPr dirty="0"/>
              <a:t>o</a:t>
            </a:r>
            <a:r>
              <a:rPr dirty="0" spc="15"/>
              <a:t>n</a:t>
            </a:r>
            <a:r>
              <a:rPr dirty="0" spc="-30"/>
              <a:t>v</a:t>
            </a:r>
            <a:r>
              <a:rPr dirty="0" spc="-10"/>
              <a:t>e</a:t>
            </a:r>
            <a:r>
              <a:rPr dirty="0"/>
              <a:t>ntion</a:t>
            </a:r>
            <a:r>
              <a:rPr dirty="0" spc="-10"/>
              <a:t>a</a:t>
            </a:r>
            <a:r>
              <a:rPr dirty="0"/>
              <a:t>l</a:t>
            </a:r>
            <a:r>
              <a:rPr dirty="0" spc="5"/>
              <a:t> </a:t>
            </a:r>
            <a:r>
              <a:rPr dirty="0" spc="-5"/>
              <a:t>C</a:t>
            </a:r>
            <a:r>
              <a:rPr dirty="0"/>
              <a:t>u</a:t>
            </a:r>
            <a:r>
              <a:rPr dirty="0" spc="-5"/>
              <a:t>r</a:t>
            </a:r>
            <a:r>
              <a:rPr dirty="0" spc="-5"/>
              <a:t>r</a:t>
            </a:r>
            <a:r>
              <a:rPr dirty="0" spc="-10"/>
              <a:t>e</a:t>
            </a:r>
            <a:r>
              <a:rPr dirty="0"/>
              <a:t>nt</a:t>
            </a:r>
          </a:p>
          <a:p>
            <a:pPr marL="1116330" indent="-38227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1117600" algn="l"/>
              </a:tabLst>
            </a:pPr>
            <a:r>
              <a:rPr dirty="0" spc="-5"/>
              <a:t>D</a:t>
            </a:r>
            <a:r>
              <a:rPr dirty="0" spc="-5"/>
              <a:t>r</a:t>
            </a:r>
            <a:r>
              <a:rPr dirty="0"/>
              <a:t>ift</a:t>
            </a:r>
            <a:r>
              <a:rPr dirty="0"/>
              <a:t> </a:t>
            </a:r>
            <a:r>
              <a:rPr dirty="0" spc="-5"/>
              <a:t>V</a:t>
            </a:r>
            <a:r>
              <a:rPr dirty="0" spc="-10"/>
              <a:t>e</a:t>
            </a:r>
            <a:r>
              <a:rPr dirty="0"/>
              <a:t>lo</a:t>
            </a:r>
            <a:r>
              <a:rPr dirty="0" spc="-20"/>
              <a:t>c</a:t>
            </a:r>
            <a:r>
              <a:rPr dirty="0"/>
              <a:t>ity</a:t>
            </a:r>
            <a:r>
              <a:rPr dirty="0" spc="-15"/>
              <a:t> </a:t>
            </a:r>
            <a:r>
              <a:rPr dirty="0"/>
              <a:t>of</a:t>
            </a:r>
            <a:r>
              <a:rPr dirty="0"/>
              <a:t> </a:t>
            </a:r>
            <a:r>
              <a:rPr dirty="0" spc="-10"/>
              <a:t>e</a:t>
            </a:r>
            <a:r>
              <a:rPr dirty="0"/>
              <a:t>l</a:t>
            </a:r>
            <a:r>
              <a:rPr dirty="0" spc="-10"/>
              <a:t>e</a:t>
            </a:r>
            <a:r>
              <a:rPr dirty="0" spc="-10"/>
              <a:t>c</a:t>
            </a:r>
            <a:r>
              <a:rPr dirty="0"/>
              <a:t>t</a:t>
            </a:r>
            <a:r>
              <a:rPr dirty="0" spc="-5"/>
              <a:t>r</a:t>
            </a:r>
            <a:r>
              <a:rPr dirty="0"/>
              <a:t>ons</a:t>
            </a:r>
            <a:r>
              <a:rPr dirty="0" spc="-5"/>
              <a:t> </a:t>
            </a:r>
            <a:r>
              <a:rPr dirty="0" spc="-10"/>
              <a:t>a</a:t>
            </a:r>
            <a:r>
              <a:rPr dirty="0"/>
              <a:t>nd</a:t>
            </a:r>
            <a:r>
              <a:rPr dirty="0" spc="5"/>
              <a:t> </a:t>
            </a:r>
            <a:r>
              <a:rPr dirty="0" spc="-10"/>
              <a:t>c</a:t>
            </a:r>
            <a:r>
              <a:rPr dirty="0"/>
              <a:t>u</a:t>
            </a:r>
            <a:r>
              <a:rPr dirty="0" spc="-5"/>
              <a:t>r</a:t>
            </a:r>
            <a:r>
              <a:rPr dirty="0" spc="-5"/>
              <a:t>r</a:t>
            </a:r>
            <a:r>
              <a:rPr dirty="0" spc="-10"/>
              <a:t>e</a:t>
            </a:r>
            <a:r>
              <a:rPr dirty="0"/>
              <a:t>nt</a:t>
            </a:r>
          </a:p>
          <a:p>
            <a:pPr marL="1116330" indent="-38227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1117600" algn="l"/>
              </a:tabLst>
            </a:pPr>
            <a:r>
              <a:rPr dirty="0" spc="-5"/>
              <a:t>C</a:t>
            </a:r>
            <a:r>
              <a:rPr dirty="0"/>
              <a:t>u</a:t>
            </a:r>
            <a:r>
              <a:rPr dirty="0" spc="-5"/>
              <a:t>r</a:t>
            </a:r>
            <a:r>
              <a:rPr dirty="0" spc="-5"/>
              <a:t>r</a:t>
            </a:r>
            <a:r>
              <a:rPr dirty="0" spc="-10"/>
              <a:t>e</a:t>
            </a:r>
            <a:r>
              <a:rPr dirty="0"/>
              <a:t>nt</a:t>
            </a:r>
            <a:r>
              <a:rPr dirty="0"/>
              <a:t> </a:t>
            </a:r>
            <a:r>
              <a:rPr dirty="0" spc="-5"/>
              <a:t>D</a:t>
            </a:r>
            <a:r>
              <a:rPr dirty="0" spc="-10"/>
              <a:t>e</a:t>
            </a:r>
            <a:r>
              <a:rPr dirty="0"/>
              <a:t>n</a:t>
            </a:r>
            <a:r>
              <a:rPr dirty="0" spc="-10"/>
              <a:t>s</a:t>
            </a:r>
            <a:r>
              <a:rPr dirty="0"/>
              <a:t>ity</a:t>
            </a:r>
          </a:p>
          <a:p>
            <a:pPr marL="1116330" indent="-38227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1117600" algn="l"/>
              </a:tabLst>
            </a:pPr>
            <a:r>
              <a:rPr dirty="0" spc="-10">
                <a:solidFill>
                  <a:srgbClr val="0000FF"/>
                </a:solidFill>
              </a:rPr>
              <a:t>O</a:t>
            </a:r>
            <a:r>
              <a:rPr dirty="0">
                <a:solidFill>
                  <a:srgbClr val="0000FF"/>
                </a:solidFill>
              </a:rPr>
              <a:t>h</a:t>
            </a:r>
            <a:r>
              <a:rPr dirty="0" spc="-5">
                <a:solidFill>
                  <a:srgbClr val="0000FF"/>
                </a:solidFill>
              </a:rPr>
              <a:t>m</a:t>
            </a:r>
            <a:r>
              <a:rPr dirty="0">
                <a:solidFill>
                  <a:srgbClr val="0000FF"/>
                </a:solidFill>
              </a:rPr>
              <a:t>’s</a:t>
            </a:r>
            <a:r>
              <a:rPr dirty="0" spc="-5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L</a:t>
            </a:r>
            <a:r>
              <a:rPr dirty="0" spc="-20">
                <a:solidFill>
                  <a:srgbClr val="0000FF"/>
                </a:solidFill>
              </a:rPr>
              <a:t>a</a:t>
            </a:r>
            <a:r>
              <a:rPr dirty="0">
                <a:solidFill>
                  <a:srgbClr val="0000FF"/>
                </a:solidFill>
              </a:rPr>
              <a:t>w</a:t>
            </a:r>
          </a:p>
          <a:p>
            <a:pPr marL="1076960" marR="31115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1117600" algn="l"/>
              </a:tabLst>
            </a:pP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i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t</a:t>
            </a:r>
            <a:r>
              <a:rPr dirty="0" spc="-10">
                <a:solidFill>
                  <a:srgbClr val="0000FF"/>
                </a:solidFill>
              </a:rPr>
              <a:t>a</a:t>
            </a:r>
            <a:r>
              <a:rPr dirty="0">
                <a:solidFill>
                  <a:srgbClr val="0000FF"/>
                </a:solidFill>
              </a:rPr>
              <a:t>n</a:t>
            </a:r>
            <a:r>
              <a:rPr dirty="0" spc="-10">
                <a:solidFill>
                  <a:srgbClr val="0000FF"/>
                </a:solidFill>
              </a:rPr>
              <a:t>c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>
                <a:solidFill>
                  <a:srgbClr val="0000FF"/>
                </a:solidFill>
              </a:rPr>
              <a:t>,</a:t>
            </a:r>
            <a:r>
              <a:rPr dirty="0" spc="5">
                <a:solidFill>
                  <a:srgbClr val="0000FF"/>
                </a:solidFill>
              </a:rPr>
              <a:t> 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i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t</a:t>
            </a:r>
            <a:r>
              <a:rPr dirty="0" spc="25">
                <a:solidFill>
                  <a:srgbClr val="0000FF"/>
                </a:solidFill>
              </a:rPr>
              <a:t>i</a:t>
            </a:r>
            <a:r>
              <a:rPr dirty="0" spc="-45">
                <a:solidFill>
                  <a:srgbClr val="0000FF"/>
                </a:solidFill>
              </a:rPr>
              <a:t>v</a:t>
            </a:r>
            <a:r>
              <a:rPr dirty="0">
                <a:solidFill>
                  <a:srgbClr val="0000FF"/>
                </a:solidFill>
              </a:rPr>
              <a:t>i</a:t>
            </a:r>
            <a:r>
              <a:rPr dirty="0" spc="10">
                <a:solidFill>
                  <a:srgbClr val="0000FF"/>
                </a:solidFill>
              </a:rPr>
              <a:t>t</a:t>
            </a:r>
            <a:r>
              <a:rPr dirty="0" spc="-20">
                <a:solidFill>
                  <a:srgbClr val="0000FF"/>
                </a:solidFill>
              </a:rPr>
              <a:t>y</a:t>
            </a:r>
            <a:r>
              <a:rPr dirty="0">
                <a:solidFill>
                  <a:srgbClr val="0000FF"/>
                </a:solidFill>
              </a:rPr>
              <a:t>,</a:t>
            </a:r>
            <a:r>
              <a:rPr dirty="0" spc="15">
                <a:solidFill>
                  <a:srgbClr val="0000FF"/>
                </a:solidFill>
              </a:rPr>
              <a:t> </a:t>
            </a:r>
            <a:r>
              <a:rPr dirty="0" spc="-5">
                <a:solidFill>
                  <a:srgbClr val="0000FF"/>
                </a:solidFill>
              </a:rPr>
              <a:t>C</a:t>
            </a:r>
            <a:r>
              <a:rPr dirty="0">
                <a:solidFill>
                  <a:srgbClr val="0000FF"/>
                </a:solidFill>
              </a:rPr>
              <a:t>ondu</a:t>
            </a:r>
            <a:r>
              <a:rPr dirty="0" spc="-10">
                <a:solidFill>
                  <a:srgbClr val="0000FF"/>
                </a:solidFill>
              </a:rPr>
              <a:t>c</a:t>
            </a:r>
            <a:r>
              <a:rPr dirty="0">
                <a:solidFill>
                  <a:srgbClr val="0000FF"/>
                </a:solidFill>
              </a:rPr>
              <a:t>t</a:t>
            </a:r>
            <a:r>
              <a:rPr dirty="0" spc="-10">
                <a:solidFill>
                  <a:srgbClr val="0000FF"/>
                </a:solidFill>
              </a:rPr>
              <a:t>a</a:t>
            </a:r>
            <a:r>
              <a:rPr dirty="0">
                <a:solidFill>
                  <a:srgbClr val="0000FF"/>
                </a:solidFill>
              </a:rPr>
              <a:t>n</a:t>
            </a:r>
            <a:r>
              <a:rPr dirty="0" spc="-10">
                <a:solidFill>
                  <a:srgbClr val="0000FF"/>
                </a:solidFill>
              </a:rPr>
              <a:t>c</a:t>
            </a:r>
            <a:r>
              <a:rPr dirty="0">
                <a:solidFill>
                  <a:srgbClr val="0000FF"/>
                </a:solidFill>
              </a:rPr>
              <a:t>e</a:t>
            </a:r>
            <a:r>
              <a:rPr dirty="0" spc="-5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&amp;</a:t>
            </a:r>
            <a:r>
              <a:rPr dirty="0">
                <a:solidFill>
                  <a:srgbClr val="0000FF"/>
                </a:solidFill>
              </a:rPr>
              <a:t> </a:t>
            </a:r>
            <a:r>
              <a:rPr dirty="0" spc="-5">
                <a:solidFill>
                  <a:srgbClr val="0000FF"/>
                </a:solidFill>
              </a:rPr>
              <a:t>C</a:t>
            </a:r>
            <a:r>
              <a:rPr dirty="0">
                <a:solidFill>
                  <a:srgbClr val="0000FF"/>
                </a:solidFill>
              </a:rPr>
              <a:t>ondu</a:t>
            </a:r>
            <a:r>
              <a:rPr dirty="0" spc="-10">
                <a:solidFill>
                  <a:srgbClr val="0000FF"/>
                </a:solidFill>
              </a:rPr>
              <a:t>c</a:t>
            </a:r>
            <a:r>
              <a:rPr dirty="0">
                <a:solidFill>
                  <a:srgbClr val="0000FF"/>
                </a:solidFill>
              </a:rPr>
              <a:t>t</a:t>
            </a:r>
            <a:r>
              <a:rPr dirty="0" spc="15">
                <a:solidFill>
                  <a:srgbClr val="0000FF"/>
                </a:solidFill>
              </a:rPr>
              <a:t>i</a:t>
            </a:r>
            <a:r>
              <a:rPr dirty="0" spc="-45">
                <a:solidFill>
                  <a:srgbClr val="0000FF"/>
                </a:solidFill>
              </a:rPr>
              <a:t>v</a:t>
            </a:r>
            <a:r>
              <a:rPr dirty="0">
                <a:solidFill>
                  <a:srgbClr val="0000FF"/>
                </a:solidFill>
              </a:rPr>
              <a:t>i</a:t>
            </a:r>
            <a:r>
              <a:rPr dirty="0" spc="10">
                <a:solidFill>
                  <a:srgbClr val="0000FF"/>
                </a:solidFill>
              </a:rPr>
              <a:t>t</a:t>
            </a:r>
            <a:r>
              <a:rPr dirty="0">
                <a:solidFill>
                  <a:srgbClr val="0000FF"/>
                </a:solidFill>
              </a:rPr>
              <a:t>y</a:t>
            </a:r>
          </a:p>
          <a:p>
            <a:pPr marL="1116330" indent="-38227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1117600" algn="l"/>
              </a:tabLst>
            </a:pPr>
            <a:r>
              <a:rPr dirty="0">
                <a:solidFill>
                  <a:srgbClr val="0000FF"/>
                </a:solidFill>
              </a:rPr>
              <a:t>T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 spc="-5">
                <a:solidFill>
                  <a:srgbClr val="0000FF"/>
                </a:solidFill>
              </a:rPr>
              <a:t>m</a:t>
            </a:r>
            <a:r>
              <a:rPr dirty="0">
                <a:solidFill>
                  <a:srgbClr val="0000FF"/>
                </a:solidFill>
              </a:rPr>
              <a:t>p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 spc="-10">
                <a:solidFill>
                  <a:srgbClr val="0000FF"/>
                </a:solidFill>
              </a:rPr>
              <a:t>a</a:t>
            </a:r>
            <a:r>
              <a:rPr dirty="0">
                <a:solidFill>
                  <a:srgbClr val="0000FF"/>
                </a:solidFill>
              </a:rPr>
              <a:t>tu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>
                <a:solidFill>
                  <a:srgbClr val="0000FF"/>
                </a:solidFill>
              </a:rPr>
              <a:t>e</a:t>
            </a:r>
            <a:r>
              <a:rPr dirty="0" spc="-5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d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>
                <a:solidFill>
                  <a:srgbClr val="0000FF"/>
                </a:solidFill>
              </a:rPr>
              <a:t>p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>
                <a:solidFill>
                  <a:srgbClr val="0000FF"/>
                </a:solidFill>
              </a:rPr>
              <a:t>nd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>
                <a:solidFill>
                  <a:srgbClr val="0000FF"/>
                </a:solidFill>
              </a:rPr>
              <a:t>n</a:t>
            </a:r>
            <a:r>
              <a:rPr dirty="0" spc="-10">
                <a:solidFill>
                  <a:srgbClr val="0000FF"/>
                </a:solidFill>
              </a:rPr>
              <a:t>c</a:t>
            </a:r>
            <a:r>
              <a:rPr dirty="0">
                <a:solidFill>
                  <a:srgbClr val="0000FF"/>
                </a:solidFill>
              </a:rPr>
              <a:t>e</a:t>
            </a:r>
            <a:r>
              <a:rPr dirty="0" spc="-5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of</a:t>
            </a:r>
            <a:r>
              <a:rPr dirty="0">
                <a:solidFill>
                  <a:srgbClr val="0000FF"/>
                </a:solidFill>
              </a:rPr>
              <a:t> 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i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t</a:t>
            </a:r>
            <a:r>
              <a:rPr dirty="0" spc="-10">
                <a:solidFill>
                  <a:srgbClr val="0000FF"/>
                </a:solidFill>
              </a:rPr>
              <a:t>a</a:t>
            </a:r>
            <a:r>
              <a:rPr dirty="0">
                <a:solidFill>
                  <a:srgbClr val="0000FF"/>
                </a:solidFill>
              </a:rPr>
              <a:t>n</a:t>
            </a:r>
            <a:r>
              <a:rPr dirty="0" spc="5">
                <a:solidFill>
                  <a:srgbClr val="0000FF"/>
                </a:solidFill>
              </a:rPr>
              <a:t>c</a:t>
            </a:r>
            <a:r>
              <a:rPr dirty="0">
                <a:solidFill>
                  <a:srgbClr val="0000FF"/>
                </a:solidFill>
              </a:rPr>
              <a:t>e</a:t>
            </a:r>
          </a:p>
          <a:p>
            <a:pPr marL="1116330" indent="-38227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1117600" algn="l"/>
              </a:tabLst>
            </a:pPr>
            <a:r>
              <a:rPr dirty="0" spc="-5">
                <a:solidFill>
                  <a:srgbClr val="0000FF"/>
                </a:solidFill>
              </a:rPr>
              <a:t>C</a:t>
            </a:r>
            <a:r>
              <a:rPr dirty="0">
                <a:solidFill>
                  <a:srgbClr val="0000FF"/>
                </a:solidFill>
              </a:rPr>
              <a:t>o</a:t>
            </a:r>
            <a:r>
              <a:rPr dirty="0" spc="-10">
                <a:solidFill>
                  <a:srgbClr val="0000FF"/>
                </a:solidFill>
              </a:rPr>
              <a:t>l</a:t>
            </a:r>
            <a:r>
              <a:rPr dirty="0">
                <a:solidFill>
                  <a:srgbClr val="0000FF"/>
                </a:solidFill>
              </a:rPr>
              <a:t>our</a:t>
            </a:r>
            <a:r>
              <a:rPr dirty="0" spc="-5">
                <a:solidFill>
                  <a:srgbClr val="0000FF"/>
                </a:solidFill>
              </a:rPr>
              <a:t> </a:t>
            </a:r>
            <a:r>
              <a:rPr dirty="0" spc="-5">
                <a:solidFill>
                  <a:srgbClr val="0000FF"/>
                </a:solidFill>
              </a:rPr>
              <a:t>C</a:t>
            </a:r>
            <a:r>
              <a:rPr dirty="0" spc="-10">
                <a:solidFill>
                  <a:srgbClr val="0000FF"/>
                </a:solidFill>
              </a:rPr>
              <a:t>o</a:t>
            </a:r>
            <a:r>
              <a:rPr dirty="0">
                <a:solidFill>
                  <a:srgbClr val="0000FF"/>
                </a:solidFill>
              </a:rPr>
              <a:t>d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>
                <a:solidFill>
                  <a:srgbClr val="0000FF"/>
                </a:solidFill>
              </a:rPr>
              <a:t>s</a:t>
            </a:r>
            <a:r>
              <a:rPr dirty="0" spc="-5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for</a:t>
            </a:r>
            <a:r>
              <a:rPr dirty="0" spc="-5">
                <a:solidFill>
                  <a:srgbClr val="0000FF"/>
                </a:solidFill>
              </a:rPr>
              <a:t> </a:t>
            </a:r>
            <a:r>
              <a:rPr dirty="0" spc="-5">
                <a:solidFill>
                  <a:srgbClr val="0000FF"/>
                </a:solidFill>
              </a:rPr>
              <a:t>C</a:t>
            </a:r>
            <a:r>
              <a:rPr dirty="0" spc="-10">
                <a:solidFill>
                  <a:srgbClr val="0000FF"/>
                </a:solidFill>
              </a:rPr>
              <a:t>a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>
                <a:solidFill>
                  <a:srgbClr val="0000FF"/>
                </a:solidFill>
              </a:rPr>
              <a:t>bon</a:t>
            </a:r>
            <a:r>
              <a:rPr dirty="0" spc="5">
                <a:solidFill>
                  <a:srgbClr val="0000FF"/>
                </a:solidFill>
              </a:rPr>
              <a:t> 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i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to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>
                <a:solidFill>
                  <a:srgbClr val="0000FF"/>
                </a:solidFill>
              </a:rPr>
              <a:t>s</a:t>
            </a:r>
          </a:p>
          <a:p>
            <a:pPr marL="1076960" marR="615315" indent="-342900">
              <a:lnSpc>
                <a:spcPct val="100600"/>
              </a:lnSpc>
              <a:spcBef>
                <a:spcPts val="1080"/>
              </a:spcBef>
              <a:buAutoNum type="arabicPeriod"/>
              <a:tabLst>
                <a:tab pos="1077595" algn="l"/>
              </a:tabLst>
            </a:pPr>
            <a:r>
              <a:rPr dirty="0" spc="-5">
                <a:solidFill>
                  <a:srgbClr val="0000FF"/>
                </a:solidFill>
              </a:rPr>
              <a:t>S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>
                <a:solidFill>
                  <a:srgbClr val="0000FF"/>
                </a:solidFill>
              </a:rPr>
              <a:t>i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>
                <a:solidFill>
                  <a:srgbClr val="0000FF"/>
                </a:solidFill>
              </a:rPr>
              <a:t>s</a:t>
            </a:r>
            <a:r>
              <a:rPr dirty="0" spc="-5">
                <a:solidFill>
                  <a:srgbClr val="0000FF"/>
                </a:solidFill>
              </a:rPr>
              <a:t> </a:t>
            </a:r>
            <a:r>
              <a:rPr dirty="0" spc="-10">
                <a:solidFill>
                  <a:srgbClr val="0000FF"/>
                </a:solidFill>
              </a:rPr>
              <a:t>a</a:t>
            </a:r>
            <a:r>
              <a:rPr dirty="0">
                <a:solidFill>
                  <a:srgbClr val="0000FF"/>
                </a:solidFill>
              </a:rPr>
              <a:t>nd</a:t>
            </a:r>
            <a:r>
              <a:rPr dirty="0" spc="5">
                <a:solidFill>
                  <a:srgbClr val="0000FF"/>
                </a:solidFill>
              </a:rPr>
              <a:t> </a:t>
            </a:r>
            <a:r>
              <a:rPr dirty="0" spc="-5">
                <a:solidFill>
                  <a:srgbClr val="0000FF"/>
                </a:solidFill>
              </a:rPr>
              <a:t>P</a:t>
            </a:r>
            <a:r>
              <a:rPr dirty="0" spc="-10">
                <a:solidFill>
                  <a:srgbClr val="0000FF"/>
                </a:solidFill>
              </a:rPr>
              <a:t>a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 spc="-10">
                <a:solidFill>
                  <a:srgbClr val="0000FF"/>
                </a:solidFill>
              </a:rPr>
              <a:t>a</a:t>
            </a:r>
            <a:r>
              <a:rPr dirty="0">
                <a:solidFill>
                  <a:srgbClr val="0000FF"/>
                </a:solidFill>
              </a:rPr>
              <a:t>ll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>
                <a:solidFill>
                  <a:srgbClr val="0000FF"/>
                </a:solidFill>
              </a:rPr>
              <a:t>l</a:t>
            </a:r>
            <a:r>
              <a:rPr dirty="0" spc="5">
                <a:solidFill>
                  <a:srgbClr val="0000FF"/>
                </a:solidFill>
              </a:rPr>
              <a:t> </a:t>
            </a:r>
            <a:r>
              <a:rPr dirty="0" spc="-10">
                <a:solidFill>
                  <a:srgbClr val="0000FF"/>
                </a:solidFill>
              </a:rPr>
              <a:t>c</a:t>
            </a:r>
            <a:r>
              <a:rPr dirty="0">
                <a:solidFill>
                  <a:srgbClr val="0000FF"/>
                </a:solidFill>
              </a:rPr>
              <a:t>o</a:t>
            </a:r>
            <a:r>
              <a:rPr dirty="0" spc="-5">
                <a:solidFill>
                  <a:srgbClr val="0000FF"/>
                </a:solidFill>
              </a:rPr>
              <a:t>m</a:t>
            </a:r>
            <a:r>
              <a:rPr dirty="0">
                <a:solidFill>
                  <a:srgbClr val="0000FF"/>
                </a:solidFill>
              </a:rPr>
              <a:t>bin</a:t>
            </a:r>
            <a:r>
              <a:rPr dirty="0" spc="-20">
                <a:solidFill>
                  <a:srgbClr val="0000FF"/>
                </a:solidFill>
              </a:rPr>
              <a:t>a</a:t>
            </a:r>
            <a:r>
              <a:rPr dirty="0">
                <a:solidFill>
                  <a:srgbClr val="0000FF"/>
                </a:solidFill>
              </a:rPr>
              <a:t>tion</a:t>
            </a:r>
            <a:r>
              <a:rPr dirty="0" spc="-5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of</a:t>
            </a:r>
            <a:r>
              <a:rPr dirty="0">
                <a:solidFill>
                  <a:srgbClr val="0000FF"/>
                </a:solidFill>
              </a:rPr>
              <a:t> 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 spc="-10">
                <a:solidFill>
                  <a:srgbClr val="0000FF"/>
                </a:solidFill>
              </a:rPr>
              <a:t>e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i</a:t>
            </a:r>
            <a:r>
              <a:rPr dirty="0" spc="-10">
                <a:solidFill>
                  <a:srgbClr val="0000FF"/>
                </a:solidFill>
              </a:rPr>
              <a:t>s</a:t>
            </a:r>
            <a:r>
              <a:rPr dirty="0">
                <a:solidFill>
                  <a:srgbClr val="0000FF"/>
                </a:solidFill>
              </a:rPr>
              <a:t>to</a:t>
            </a:r>
            <a:r>
              <a:rPr dirty="0" spc="-5">
                <a:solidFill>
                  <a:srgbClr val="0000FF"/>
                </a:solidFill>
              </a:rPr>
              <a:t>r</a:t>
            </a:r>
            <a:r>
              <a:rPr dirty="0">
                <a:solidFill>
                  <a:srgbClr val="0000FF"/>
                </a:solidFill>
              </a:rPr>
              <a:t>s</a:t>
            </a:r>
          </a:p>
          <a:p>
            <a:pPr marL="1115060" indent="-3810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1115695" algn="l"/>
              </a:tabLst>
            </a:pPr>
            <a:r>
              <a:rPr dirty="0" spc="-5">
                <a:solidFill>
                  <a:srgbClr val="007F00"/>
                </a:solidFill>
              </a:rPr>
              <a:t>E</a:t>
            </a:r>
            <a:r>
              <a:rPr dirty="0" spc="-5">
                <a:solidFill>
                  <a:srgbClr val="007F00"/>
                </a:solidFill>
              </a:rPr>
              <a:t>M</a:t>
            </a:r>
            <a:r>
              <a:rPr dirty="0">
                <a:solidFill>
                  <a:srgbClr val="007F00"/>
                </a:solidFill>
              </a:rPr>
              <a:t>F</a:t>
            </a:r>
            <a:r>
              <a:rPr dirty="0" spc="5">
                <a:solidFill>
                  <a:srgbClr val="007F00"/>
                </a:solidFill>
              </a:rPr>
              <a:t> </a:t>
            </a:r>
            <a:r>
              <a:rPr dirty="0" spc="-10">
                <a:solidFill>
                  <a:srgbClr val="007F00"/>
                </a:solidFill>
              </a:rPr>
              <a:t>a</a:t>
            </a:r>
            <a:r>
              <a:rPr dirty="0">
                <a:solidFill>
                  <a:srgbClr val="007F00"/>
                </a:solidFill>
              </a:rPr>
              <a:t>nd</a:t>
            </a:r>
            <a:r>
              <a:rPr dirty="0" spc="5">
                <a:solidFill>
                  <a:srgbClr val="007F00"/>
                </a:solidFill>
              </a:rPr>
              <a:t> </a:t>
            </a:r>
            <a:r>
              <a:rPr dirty="0" spc="-15">
                <a:solidFill>
                  <a:srgbClr val="007F00"/>
                </a:solidFill>
              </a:rPr>
              <a:t>P</a:t>
            </a:r>
            <a:r>
              <a:rPr dirty="0">
                <a:solidFill>
                  <a:srgbClr val="007F00"/>
                </a:solidFill>
              </a:rPr>
              <a:t>ot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>
                <a:solidFill>
                  <a:srgbClr val="007F00"/>
                </a:solidFill>
              </a:rPr>
              <a:t>nti</a:t>
            </a:r>
            <a:r>
              <a:rPr dirty="0" spc="-10">
                <a:solidFill>
                  <a:srgbClr val="007F00"/>
                </a:solidFill>
              </a:rPr>
              <a:t>a</a:t>
            </a:r>
            <a:r>
              <a:rPr dirty="0">
                <a:solidFill>
                  <a:srgbClr val="007F00"/>
                </a:solidFill>
              </a:rPr>
              <a:t>l</a:t>
            </a:r>
            <a:r>
              <a:rPr dirty="0" spc="5">
                <a:solidFill>
                  <a:srgbClr val="007F00"/>
                </a:solidFill>
              </a:rPr>
              <a:t> </a:t>
            </a:r>
            <a:r>
              <a:rPr dirty="0" spc="-5">
                <a:solidFill>
                  <a:srgbClr val="007F00"/>
                </a:solidFill>
              </a:rPr>
              <a:t>D</a:t>
            </a:r>
            <a:r>
              <a:rPr dirty="0">
                <a:solidFill>
                  <a:srgbClr val="007F00"/>
                </a:solidFill>
              </a:rPr>
              <a:t>iff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 spc="-5">
                <a:solidFill>
                  <a:srgbClr val="007F00"/>
                </a:solidFill>
              </a:rPr>
              <a:t>r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>
                <a:solidFill>
                  <a:srgbClr val="007F00"/>
                </a:solidFill>
              </a:rPr>
              <a:t>n</a:t>
            </a:r>
            <a:r>
              <a:rPr dirty="0" spc="-10">
                <a:solidFill>
                  <a:srgbClr val="007F00"/>
                </a:solidFill>
              </a:rPr>
              <a:t>c</a:t>
            </a:r>
            <a:r>
              <a:rPr dirty="0">
                <a:solidFill>
                  <a:srgbClr val="007F00"/>
                </a:solidFill>
              </a:rPr>
              <a:t>e</a:t>
            </a:r>
            <a:r>
              <a:rPr dirty="0" spc="-5">
                <a:solidFill>
                  <a:srgbClr val="007F00"/>
                </a:solidFill>
              </a:rPr>
              <a:t> </a:t>
            </a:r>
            <a:r>
              <a:rPr dirty="0">
                <a:solidFill>
                  <a:srgbClr val="007F00"/>
                </a:solidFill>
              </a:rPr>
              <a:t>of</a:t>
            </a:r>
            <a:r>
              <a:rPr dirty="0">
                <a:solidFill>
                  <a:srgbClr val="007F00"/>
                </a:solidFill>
              </a:rPr>
              <a:t> </a:t>
            </a:r>
            <a:r>
              <a:rPr dirty="0">
                <a:solidFill>
                  <a:srgbClr val="007F00"/>
                </a:solidFill>
              </a:rPr>
              <a:t>a</a:t>
            </a:r>
            <a:r>
              <a:rPr dirty="0" spc="-5">
                <a:solidFill>
                  <a:srgbClr val="007F00"/>
                </a:solidFill>
              </a:rPr>
              <a:t> </a:t>
            </a:r>
            <a:r>
              <a:rPr dirty="0" spc="-10">
                <a:solidFill>
                  <a:srgbClr val="007F00"/>
                </a:solidFill>
              </a:rPr>
              <a:t>c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>
                <a:solidFill>
                  <a:srgbClr val="007F00"/>
                </a:solidFill>
              </a:rPr>
              <a:t>ll</a:t>
            </a:r>
          </a:p>
          <a:p>
            <a:pPr marL="1115060" indent="-3810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1115695" algn="l"/>
              </a:tabLst>
            </a:pPr>
            <a:r>
              <a:rPr dirty="0">
                <a:solidFill>
                  <a:srgbClr val="007F00"/>
                </a:solidFill>
              </a:rPr>
              <a:t>Int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 spc="-5">
                <a:solidFill>
                  <a:srgbClr val="007F00"/>
                </a:solidFill>
              </a:rPr>
              <a:t>r</a:t>
            </a:r>
            <a:r>
              <a:rPr dirty="0">
                <a:solidFill>
                  <a:srgbClr val="007F00"/>
                </a:solidFill>
              </a:rPr>
              <a:t>n</a:t>
            </a:r>
            <a:r>
              <a:rPr dirty="0" spc="-10">
                <a:solidFill>
                  <a:srgbClr val="007F00"/>
                </a:solidFill>
              </a:rPr>
              <a:t>a</a:t>
            </a:r>
            <a:r>
              <a:rPr dirty="0">
                <a:solidFill>
                  <a:srgbClr val="007F00"/>
                </a:solidFill>
              </a:rPr>
              <a:t>l</a:t>
            </a:r>
            <a:r>
              <a:rPr dirty="0" spc="5">
                <a:solidFill>
                  <a:srgbClr val="007F00"/>
                </a:solidFill>
              </a:rPr>
              <a:t> </a:t>
            </a:r>
            <a:r>
              <a:rPr dirty="0" spc="-5">
                <a:solidFill>
                  <a:srgbClr val="007F00"/>
                </a:solidFill>
              </a:rPr>
              <a:t>R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 spc="-10">
                <a:solidFill>
                  <a:srgbClr val="007F00"/>
                </a:solidFill>
              </a:rPr>
              <a:t>s</a:t>
            </a:r>
            <a:r>
              <a:rPr dirty="0">
                <a:solidFill>
                  <a:srgbClr val="007F00"/>
                </a:solidFill>
              </a:rPr>
              <a:t>i</a:t>
            </a:r>
            <a:r>
              <a:rPr dirty="0" spc="-10">
                <a:solidFill>
                  <a:srgbClr val="007F00"/>
                </a:solidFill>
              </a:rPr>
              <a:t>s</a:t>
            </a:r>
            <a:r>
              <a:rPr dirty="0">
                <a:solidFill>
                  <a:srgbClr val="007F00"/>
                </a:solidFill>
              </a:rPr>
              <a:t>t</a:t>
            </a:r>
            <a:r>
              <a:rPr dirty="0" spc="-10">
                <a:solidFill>
                  <a:srgbClr val="007F00"/>
                </a:solidFill>
              </a:rPr>
              <a:t>a</a:t>
            </a:r>
            <a:r>
              <a:rPr dirty="0">
                <a:solidFill>
                  <a:srgbClr val="007F00"/>
                </a:solidFill>
              </a:rPr>
              <a:t>n</a:t>
            </a:r>
            <a:r>
              <a:rPr dirty="0" spc="-10">
                <a:solidFill>
                  <a:srgbClr val="007F00"/>
                </a:solidFill>
              </a:rPr>
              <a:t>c</a:t>
            </a:r>
            <a:r>
              <a:rPr dirty="0">
                <a:solidFill>
                  <a:srgbClr val="007F00"/>
                </a:solidFill>
              </a:rPr>
              <a:t>e</a:t>
            </a:r>
            <a:r>
              <a:rPr dirty="0" spc="-5">
                <a:solidFill>
                  <a:srgbClr val="007F00"/>
                </a:solidFill>
              </a:rPr>
              <a:t> </a:t>
            </a:r>
            <a:r>
              <a:rPr dirty="0">
                <a:solidFill>
                  <a:srgbClr val="007F00"/>
                </a:solidFill>
              </a:rPr>
              <a:t>of</a:t>
            </a:r>
            <a:r>
              <a:rPr dirty="0">
                <a:solidFill>
                  <a:srgbClr val="007F00"/>
                </a:solidFill>
              </a:rPr>
              <a:t> </a:t>
            </a:r>
            <a:r>
              <a:rPr dirty="0">
                <a:solidFill>
                  <a:srgbClr val="007F00"/>
                </a:solidFill>
              </a:rPr>
              <a:t>a</a:t>
            </a:r>
            <a:r>
              <a:rPr dirty="0" spc="10">
                <a:solidFill>
                  <a:srgbClr val="007F00"/>
                </a:solidFill>
              </a:rPr>
              <a:t> </a:t>
            </a:r>
            <a:r>
              <a:rPr dirty="0" spc="-10">
                <a:solidFill>
                  <a:srgbClr val="007F00"/>
                </a:solidFill>
              </a:rPr>
              <a:t>c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>
                <a:solidFill>
                  <a:srgbClr val="007F00"/>
                </a:solidFill>
              </a:rPr>
              <a:t>ll</a:t>
            </a:r>
          </a:p>
          <a:p>
            <a:pPr marL="1115060" indent="-3810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1115695" algn="l"/>
              </a:tabLst>
            </a:pPr>
            <a:r>
              <a:rPr dirty="0" spc="-5">
                <a:solidFill>
                  <a:srgbClr val="007F00"/>
                </a:solidFill>
              </a:rPr>
              <a:t>S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 spc="-5">
                <a:solidFill>
                  <a:srgbClr val="007F00"/>
                </a:solidFill>
              </a:rPr>
              <a:t>r</a:t>
            </a:r>
            <a:r>
              <a:rPr dirty="0">
                <a:solidFill>
                  <a:srgbClr val="007F00"/>
                </a:solidFill>
              </a:rPr>
              <a:t>i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>
                <a:solidFill>
                  <a:srgbClr val="007F00"/>
                </a:solidFill>
              </a:rPr>
              <a:t>s</a:t>
            </a:r>
            <a:r>
              <a:rPr dirty="0" spc="-5">
                <a:solidFill>
                  <a:srgbClr val="007F00"/>
                </a:solidFill>
              </a:rPr>
              <a:t> </a:t>
            </a:r>
            <a:r>
              <a:rPr dirty="0" spc="-10">
                <a:solidFill>
                  <a:srgbClr val="007F00"/>
                </a:solidFill>
              </a:rPr>
              <a:t>a</a:t>
            </a:r>
            <a:r>
              <a:rPr dirty="0">
                <a:solidFill>
                  <a:srgbClr val="007F00"/>
                </a:solidFill>
              </a:rPr>
              <a:t>nd</a:t>
            </a:r>
            <a:r>
              <a:rPr dirty="0" spc="5">
                <a:solidFill>
                  <a:srgbClr val="007F00"/>
                </a:solidFill>
              </a:rPr>
              <a:t> </a:t>
            </a:r>
            <a:r>
              <a:rPr dirty="0" spc="-5">
                <a:solidFill>
                  <a:srgbClr val="007F00"/>
                </a:solidFill>
              </a:rPr>
              <a:t>P</a:t>
            </a:r>
            <a:r>
              <a:rPr dirty="0" spc="-10">
                <a:solidFill>
                  <a:srgbClr val="007F00"/>
                </a:solidFill>
              </a:rPr>
              <a:t>a</a:t>
            </a:r>
            <a:r>
              <a:rPr dirty="0" spc="-5">
                <a:solidFill>
                  <a:srgbClr val="007F00"/>
                </a:solidFill>
              </a:rPr>
              <a:t>r</a:t>
            </a:r>
            <a:r>
              <a:rPr dirty="0" spc="-10">
                <a:solidFill>
                  <a:srgbClr val="007F00"/>
                </a:solidFill>
              </a:rPr>
              <a:t>a</a:t>
            </a:r>
            <a:r>
              <a:rPr dirty="0">
                <a:solidFill>
                  <a:srgbClr val="007F00"/>
                </a:solidFill>
              </a:rPr>
              <a:t>ll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>
                <a:solidFill>
                  <a:srgbClr val="007F00"/>
                </a:solidFill>
              </a:rPr>
              <a:t>l</a:t>
            </a:r>
            <a:r>
              <a:rPr dirty="0" spc="5">
                <a:solidFill>
                  <a:srgbClr val="007F00"/>
                </a:solidFill>
              </a:rPr>
              <a:t> </a:t>
            </a:r>
            <a:r>
              <a:rPr dirty="0" spc="-10">
                <a:solidFill>
                  <a:srgbClr val="007F00"/>
                </a:solidFill>
              </a:rPr>
              <a:t>c</a:t>
            </a:r>
            <a:r>
              <a:rPr dirty="0">
                <a:solidFill>
                  <a:srgbClr val="007F00"/>
                </a:solidFill>
              </a:rPr>
              <a:t>o</a:t>
            </a:r>
            <a:r>
              <a:rPr dirty="0" spc="-5">
                <a:solidFill>
                  <a:srgbClr val="007F00"/>
                </a:solidFill>
              </a:rPr>
              <a:t>m</a:t>
            </a:r>
            <a:r>
              <a:rPr dirty="0">
                <a:solidFill>
                  <a:srgbClr val="007F00"/>
                </a:solidFill>
              </a:rPr>
              <a:t>bin</a:t>
            </a:r>
            <a:r>
              <a:rPr dirty="0" spc="-10">
                <a:solidFill>
                  <a:srgbClr val="007F00"/>
                </a:solidFill>
              </a:rPr>
              <a:t>a</a:t>
            </a:r>
            <a:r>
              <a:rPr dirty="0">
                <a:solidFill>
                  <a:srgbClr val="007F00"/>
                </a:solidFill>
              </a:rPr>
              <a:t>tion</a:t>
            </a:r>
            <a:r>
              <a:rPr dirty="0" spc="-5">
                <a:solidFill>
                  <a:srgbClr val="007F00"/>
                </a:solidFill>
              </a:rPr>
              <a:t> </a:t>
            </a:r>
            <a:r>
              <a:rPr dirty="0">
                <a:solidFill>
                  <a:srgbClr val="007F00"/>
                </a:solidFill>
              </a:rPr>
              <a:t>of</a:t>
            </a:r>
            <a:r>
              <a:rPr dirty="0">
                <a:solidFill>
                  <a:srgbClr val="007F00"/>
                </a:solidFill>
              </a:rPr>
              <a:t> </a:t>
            </a:r>
            <a:r>
              <a:rPr dirty="0" spc="-10">
                <a:solidFill>
                  <a:srgbClr val="007F00"/>
                </a:solidFill>
              </a:rPr>
              <a:t>c</a:t>
            </a:r>
            <a:r>
              <a:rPr dirty="0" spc="-10">
                <a:solidFill>
                  <a:srgbClr val="007F00"/>
                </a:solidFill>
              </a:rPr>
              <a:t>e</a:t>
            </a:r>
            <a:r>
              <a:rPr dirty="0">
                <a:solidFill>
                  <a:srgbClr val="007F00"/>
                </a:solidFill>
              </a:rPr>
              <a:t>l</a:t>
            </a:r>
            <a:r>
              <a:rPr dirty="0" spc="-10">
                <a:solidFill>
                  <a:srgbClr val="007F00"/>
                </a:solidFill>
              </a:rPr>
              <a:t>l</a:t>
            </a:r>
            <a:r>
              <a:rPr dirty="0">
                <a:solidFill>
                  <a:srgbClr val="007F00"/>
                </a:solidFill>
              </a:rPr>
              <a:t>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70069" y="54543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70069" y="5454395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870069" y="63687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165469" y="54543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394069" y="63687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698869" y="5454395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479669" y="52257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55869" y="53019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003926" y="54284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102107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700650" y="54284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0"/>
                </a:moveTo>
                <a:lnTo>
                  <a:pt x="16763" y="102107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985638" y="53781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717414" y="53781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735702" y="53781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753990" y="53781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772277" y="53781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789041" y="53781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807329" y="53781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825617" y="53781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843905" y="53781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860669" y="53781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877433" y="53781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897245" y="53781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914009" y="53781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932297" y="53781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949062" y="53781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968874" y="53781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013069" y="54543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555869" y="54543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8129111" y="53781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129111" y="53781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556086" y="53781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556086" y="53781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327269" y="4997195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0" y="761999"/>
                </a:lnTo>
                <a:lnTo>
                  <a:pt x="838199" y="761999"/>
                </a:lnTo>
                <a:lnTo>
                  <a:pt x="838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049645" y="63428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102107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406517" y="63428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0"/>
                </a:moveTo>
                <a:lnTo>
                  <a:pt x="36575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011545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443093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481193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519293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557393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595493" y="62925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632069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670169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708269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746369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784469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822569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860669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898769" y="62925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935345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973445" y="6292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069457" y="6368795"/>
            <a:ext cx="325120" cy="0"/>
          </a:xfrm>
          <a:custGeom>
            <a:avLst/>
            <a:gdLst/>
            <a:ahLst/>
            <a:cxnLst/>
            <a:rect l="l" t="t" r="r" b="b"/>
            <a:pathLst>
              <a:path w="325120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098669" y="6368795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5" h="0">
                <a:moveTo>
                  <a:pt x="0" y="0"/>
                </a:moveTo>
                <a:lnTo>
                  <a:pt x="3230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8318031" y="6292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318031" y="6292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098831" y="6292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098831" y="6292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8775069" y="56829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38099" y="0"/>
                </a:lnTo>
                <a:lnTo>
                  <a:pt x="0" y="94487"/>
                </a:lnTo>
                <a:lnTo>
                  <a:pt x="18287" y="94487"/>
                </a:lnTo>
                <a:lnTo>
                  <a:pt x="18287" y="380999"/>
                </a:lnTo>
                <a:lnTo>
                  <a:pt x="56387" y="380999"/>
                </a:lnTo>
                <a:lnTo>
                  <a:pt x="56387" y="94487"/>
                </a:lnTo>
                <a:lnTo>
                  <a:pt x="76199" y="944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8775069" y="56829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56387" y="94487"/>
                </a:lnTo>
                <a:lnTo>
                  <a:pt x="56387" y="380999"/>
                </a:lnTo>
                <a:lnTo>
                  <a:pt x="18287" y="380999"/>
                </a:lnTo>
                <a:lnTo>
                  <a:pt x="18287" y="94487"/>
                </a:lnTo>
                <a:lnTo>
                  <a:pt x="0" y="94487"/>
                </a:lnTo>
                <a:lnTo>
                  <a:pt x="38099" y="0"/>
                </a:lnTo>
                <a:lnTo>
                  <a:pt x="76199" y="944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717669" y="56829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6387" y="284987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717669" y="56829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6387" y="284987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157612" y="498872"/>
            <a:ext cx="8462010" cy="4441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2865">
              <a:lnSpc>
                <a:spcPct val="100000"/>
              </a:lnSpc>
            </a:pP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al</a:t>
            </a: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es</a:t>
            </a:r>
            <a:r>
              <a:rPr dirty="0" sz="2000" spc="-20" b="1">
                <a:solidFill>
                  <a:srgbClr val="990032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sta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ce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a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c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ll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42925">
              <a:lnSpc>
                <a:spcPct val="100600"/>
              </a:lnSpc>
              <a:spcBef>
                <a:spcPts val="595"/>
              </a:spcBef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io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off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by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ol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1800" spc="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fl</a:t>
            </a:r>
            <a:r>
              <a:rPr dirty="0" sz="1800" spc="-2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ough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ll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int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ll.</a:t>
            </a:r>
            <a:endParaRPr sz="18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1060"/>
              </a:spcBef>
            </a:pP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act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rs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ct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g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Res</a:t>
            </a:r>
            <a:r>
              <a:rPr dirty="0" sz="2000" spc="-2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ce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ce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dirty="0" sz="2000" spc="-30" b="1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84175" marR="167640" indent="-371475">
              <a:lnSpc>
                <a:spcPct val="100299"/>
              </a:lnSpc>
              <a:spcBef>
                <a:spcPts val="1200"/>
              </a:spcBef>
              <a:buAutoNum type="romanLcParenR"/>
              <a:tabLst>
                <a:tab pos="384810" algn="l"/>
              </a:tabLst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25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10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od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ll,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ngth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of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y</a:t>
            </a:r>
            <a:r>
              <a:rPr dirty="0" sz="1800" spc="1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ough</a:t>
            </a:r>
            <a:r>
              <a:rPr dirty="0" sz="1800" spc="-3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hi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fl</a:t>
            </a:r>
            <a:r>
              <a:rPr dirty="0" sz="1800" spc="-25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spc="3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nd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on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qu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ntly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high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1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lue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int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84175" marR="5080" indent="-371475">
              <a:lnSpc>
                <a:spcPct val="100000"/>
              </a:lnSpc>
              <a:spcBef>
                <a:spcPts val="1090"/>
              </a:spcBef>
              <a:buAutoNum type="romanLcParenR"/>
              <a:tabLst>
                <a:tab pos="384810" algn="l"/>
              </a:tabLst>
            </a:pP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dirty="0" sz="1800" spc="15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ndu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800" spc="-45" b="1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800" spc="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ol</a:t>
            </a:r>
            <a:r>
              <a:rPr dirty="0" sz="1800" spc="-20" b="1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dirty="0" sz="1800" spc="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int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800" spc="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 of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ll.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i.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.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int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nds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on</a:t>
            </a:r>
            <a:r>
              <a:rPr dirty="0" sz="1800" spc="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the</a:t>
            </a:r>
            <a:r>
              <a:rPr dirty="0" sz="1800" spc="-1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tu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ol</a:t>
            </a:r>
            <a:r>
              <a:rPr dirty="0" sz="1800" spc="-20" b="1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84175" marR="245745" indent="-371475">
              <a:lnSpc>
                <a:spcPct val="100000"/>
              </a:lnSpc>
              <a:spcBef>
                <a:spcPts val="1090"/>
              </a:spcBef>
              <a:buAutoNum type="romanLcParenR"/>
              <a:tabLst>
                <a:tab pos="384810" algn="l"/>
              </a:tabLst>
            </a:pP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int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1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ll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dirty="0" sz="1800" spc="15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30" b="1">
                <a:solidFill>
                  <a:srgbClr val="0065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ly</a:t>
            </a:r>
            <a:r>
              <a:rPr dirty="0" sz="1800" spc="-1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p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opo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tio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dirty="0" sz="1800" spc="-20" b="1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on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od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dipp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ng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spc="-15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ol</a:t>
            </a:r>
            <a:r>
              <a:rPr dirty="0" sz="1800" spc="-20" b="1">
                <a:solidFill>
                  <a:srgbClr val="0065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93700" marR="193675" indent="-381000">
              <a:lnSpc>
                <a:spcPct val="120000"/>
              </a:lnSpc>
              <a:spcBef>
                <a:spcPts val="660"/>
              </a:spcBef>
              <a:buAutoNum type="romanLcParenR"/>
              <a:tabLst>
                <a:tab pos="384810" algn="l"/>
                <a:tab pos="673735" algn="l"/>
              </a:tabLst>
            </a:pP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int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spc="1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ll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nds</a:t>
            </a:r>
            <a:r>
              <a:rPr dirty="0" sz="1800" spc="-1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on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the</a:t>
            </a:r>
            <a:r>
              <a:rPr dirty="0" sz="1800" spc="-1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tu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od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.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634614" y="6058079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863214" y="5143679"/>
            <a:ext cx="1149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558413" y="506748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930013" y="5753279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567815" y="5753279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793126" y="5099484"/>
            <a:ext cx="1016000" cy="667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IR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Ir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(R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459873" y="5835395"/>
            <a:ext cx="1447800" cy="381000"/>
          </a:xfrm>
          <a:prstGeom prst="rect">
            <a:avLst/>
          </a:prstGeom>
          <a:solidFill>
            <a:srgbClr val="FFFF65"/>
          </a:solidFill>
          <a:ln w="952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36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/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(R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180965" y="6542531"/>
            <a:ext cx="1207135" cy="109855"/>
          </a:xfrm>
          <a:custGeom>
            <a:avLst/>
            <a:gdLst/>
            <a:ahLst/>
            <a:cxnLst/>
            <a:rect l="l" t="t" r="r" b="b"/>
            <a:pathLst>
              <a:path w="1207134" h="109854">
                <a:moveTo>
                  <a:pt x="106679" y="10667"/>
                </a:moveTo>
                <a:lnTo>
                  <a:pt x="100583" y="1523"/>
                </a:lnTo>
                <a:lnTo>
                  <a:pt x="94487" y="0"/>
                </a:lnTo>
                <a:lnTo>
                  <a:pt x="89915" y="1523"/>
                </a:lnTo>
                <a:lnTo>
                  <a:pt x="0" y="54863"/>
                </a:lnTo>
                <a:lnTo>
                  <a:pt x="19811" y="66616"/>
                </a:lnTo>
                <a:lnTo>
                  <a:pt x="19811" y="45719"/>
                </a:lnTo>
                <a:lnTo>
                  <a:pt x="38099" y="45719"/>
                </a:lnTo>
                <a:lnTo>
                  <a:pt x="38099" y="54528"/>
                </a:lnTo>
                <a:lnTo>
                  <a:pt x="100583" y="18287"/>
                </a:lnTo>
                <a:lnTo>
                  <a:pt x="105155" y="15239"/>
                </a:lnTo>
                <a:lnTo>
                  <a:pt x="106679" y="10667"/>
                </a:lnTo>
                <a:close/>
              </a:path>
              <a:path w="1207134" h="109854">
                <a:moveTo>
                  <a:pt x="38099" y="54528"/>
                </a:moveTo>
                <a:lnTo>
                  <a:pt x="38099" y="45719"/>
                </a:lnTo>
                <a:lnTo>
                  <a:pt x="19811" y="45719"/>
                </a:lnTo>
                <a:lnTo>
                  <a:pt x="19811" y="64007"/>
                </a:lnTo>
                <a:lnTo>
                  <a:pt x="24383" y="64007"/>
                </a:lnTo>
                <a:lnTo>
                  <a:pt x="24383" y="47243"/>
                </a:lnTo>
                <a:lnTo>
                  <a:pt x="37521" y="54863"/>
                </a:lnTo>
                <a:lnTo>
                  <a:pt x="38099" y="54528"/>
                </a:lnTo>
                <a:close/>
              </a:path>
              <a:path w="1207134" h="109854">
                <a:moveTo>
                  <a:pt x="38099" y="77465"/>
                </a:moveTo>
                <a:lnTo>
                  <a:pt x="38099" y="64007"/>
                </a:lnTo>
                <a:lnTo>
                  <a:pt x="19811" y="64007"/>
                </a:lnTo>
                <a:lnTo>
                  <a:pt x="19811" y="66616"/>
                </a:lnTo>
                <a:lnTo>
                  <a:pt x="38099" y="77465"/>
                </a:lnTo>
                <a:close/>
              </a:path>
              <a:path w="1207134" h="109854">
                <a:moveTo>
                  <a:pt x="37521" y="54863"/>
                </a:moveTo>
                <a:lnTo>
                  <a:pt x="24383" y="47243"/>
                </a:lnTo>
                <a:lnTo>
                  <a:pt x="24383" y="62483"/>
                </a:lnTo>
                <a:lnTo>
                  <a:pt x="37521" y="54863"/>
                </a:lnTo>
                <a:close/>
              </a:path>
              <a:path w="1207134" h="109854">
                <a:moveTo>
                  <a:pt x="106679" y="99059"/>
                </a:moveTo>
                <a:lnTo>
                  <a:pt x="105155" y="92963"/>
                </a:lnTo>
                <a:lnTo>
                  <a:pt x="100583" y="91439"/>
                </a:lnTo>
                <a:lnTo>
                  <a:pt x="37521" y="54863"/>
                </a:lnTo>
                <a:lnTo>
                  <a:pt x="24383" y="62483"/>
                </a:lnTo>
                <a:lnTo>
                  <a:pt x="24383" y="64007"/>
                </a:lnTo>
                <a:lnTo>
                  <a:pt x="38099" y="64007"/>
                </a:lnTo>
                <a:lnTo>
                  <a:pt x="38099" y="77465"/>
                </a:lnTo>
                <a:lnTo>
                  <a:pt x="89915" y="108203"/>
                </a:lnTo>
                <a:lnTo>
                  <a:pt x="94487" y="109727"/>
                </a:lnTo>
                <a:lnTo>
                  <a:pt x="100583" y="108203"/>
                </a:lnTo>
                <a:lnTo>
                  <a:pt x="106679" y="99059"/>
                </a:lnTo>
                <a:close/>
              </a:path>
              <a:path w="1207134" h="109854">
                <a:moveTo>
                  <a:pt x="38099" y="55199"/>
                </a:moveTo>
                <a:lnTo>
                  <a:pt x="38099" y="54528"/>
                </a:lnTo>
                <a:lnTo>
                  <a:pt x="37521" y="54863"/>
                </a:lnTo>
                <a:lnTo>
                  <a:pt x="38099" y="55199"/>
                </a:lnTo>
                <a:close/>
              </a:path>
              <a:path w="1207134" h="109854">
                <a:moveTo>
                  <a:pt x="76199" y="64007"/>
                </a:moveTo>
                <a:lnTo>
                  <a:pt x="76199" y="45719"/>
                </a:lnTo>
                <a:lnTo>
                  <a:pt x="57911" y="45719"/>
                </a:lnTo>
                <a:lnTo>
                  <a:pt x="57911" y="64007"/>
                </a:lnTo>
                <a:lnTo>
                  <a:pt x="76199" y="64007"/>
                </a:lnTo>
                <a:close/>
              </a:path>
              <a:path w="1207134" h="109854">
                <a:moveTo>
                  <a:pt x="114299" y="64007"/>
                </a:moveTo>
                <a:lnTo>
                  <a:pt x="114299" y="45719"/>
                </a:lnTo>
                <a:lnTo>
                  <a:pt x="96011" y="45719"/>
                </a:lnTo>
                <a:lnTo>
                  <a:pt x="96011" y="64007"/>
                </a:lnTo>
                <a:lnTo>
                  <a:pt x="114299" y="64007"/>
                </a:lnTo>
                <a:close/>
              </a:path>
              <a:path w="1207134" h="109854">
                <a:moveTo>
                  <a:pt x="152399" y="64007"/>
                </a:moveTo>
                <a:lnTo>
                  <a:pt x="152399" y="45719"/>
                </a:lnTo>
                <a:lnTo>
                  <a:pt x="134111" y="45719"/>
                </a:lnTo>
                <a:lnTo>
                  <a:pt x="134111" y="64007"/>
                </a:lnTo>
                <a:lnTo>
                  <a:pt x="152399" y="64007"/>
                </a:lnTo>
                <a:close/>
              </a:path>
              <a:path w="1207134" h="109854">
                <a:moveTo>
                  <a:pt x="190499" y="64007"/>
                </a:moveTo>
                <a:lnTo>
                  <a:pt x="190499" y="45719"/>
                </a:lnTo>
                <a:lnTo>
                  <a:pt x="172211" y="45719"/>
                </a:lnTo>
                <a:lnTo>
                  <a:pt x="172211" y="64007"/>
                </a:lnTo>
                <a:lnTo>
                  <a:pt x="190499" y="64007"/>
                </a:lnTo>
                <a:close/>
              </a:path>
              <a:path w="1207134" h="109854">
                <a:moveTo>
                  <a:pt x="228599" y="64007"/>
                </a:moveTo>
                <a:lnTo>
                  <a:pt x="228599" y="45719"/>
                </a:lnTo>
                <a:lnTo>
                  <a:pt x="210311" y="45719"/>
                </a:lnTo>
                <a:lnTo>
                  <a:pt x="210311" y="64007"/>
                </a:lnTo>
                <a:lnTo>
                  <a:pt x="228599" y="64007"/>
                </a:lnTo>
                <a:close/>
              </a:path>
              <a:path w="1207134" h="109854">
                <a:moveTo>
                  <a:pt x="266699" y="64007"/>
                </a:moveTo>
                <a:lnTo>
                  <a:pt x="266699" y="45719"/>
                </a:lnTo>
                <a:lnTo>
                  <a:pt x="248411" y="45719"/>
                </a:lnTo>
                <a:lnTo>
                  <a:pt x="248411" y="64007"/>
                </a:lnTo>
                <a:lnTo>
                  <a:pt x="266699" y="64007"/>
                </a:lnTo>
                <a:close/>
              </a:path>
              <a:path w="1207134" h="109854">
                <a:moveTo>
                  <a:pt x="304799" y="64007"/>
                </a:moveTo>
                <a:lnTo>
                  <a:pt x="304799" y="45719"/>
                </a:lnTo>
                <a:lnTo>
                  <a:pt x="286511" y="45719"/>
                </a:lnTo>
                <a:lnTo>
                  <a:pt x="286511" y="64007"/>
                </a:lnTo>
                <a:lnTo>
                  <a:pt x="304799" y="64007"/>
                </a:lnTo>
                <a:close/>
              </a:path>
              <a:path w="1207134" h="109854">
                <a:moveTo>
                  <a:pt x="342899" y="64007"/>
                </a:moveTo>
                <a:lnTo>
                  <a:pt x="342899" y="45719"/>
                </a:lnTo>
                <a:lnTo>
                  <a:pt x="324611" y="45719"/>
                </a:lnTo>
                <a:lnTo>
                  <a:pt x="324611" y="64007"/>
                </a:lnTo>
                <a:lnTo>
                  <a:pt x="342899" y="64007"/>
                </a:lnTo>
                <a:close/>
              </a:path>
              <a:path w="1207134" h="109854">
                <a:moveTo>
                  <a:pt x="380999" y="64007"/>
                </a:moveTo>
                <a:lnTo>
                  <a:pt x="380999" y="45719"/>
                </a:lnTo>
                <a:lnTo>
                  <a:pt x="362711" y="45719"/>
                </a:lnTo>
                <a:lnTo>
                  <a:pt x="362711" y="64007"/>
                </a:lnTo>
                <a:lnTo>
                  <a:pt x="380999" y="64007"/>
                </a:lnTo>
                <a:close/>
              </a:path>
              <a:path w="1207134" h="109854">
                <a:moveTo>
                  <a:pt x="419099" y="64007"/>
                </a:moveTo>
                <a:lnTo>
                  <a:pt x="419099" y="45719"/>
                </a:lnTo>
                <a:lnTo>
                  <a:pt x="400811" y="45719"/>
                </a:lnTo>
                <a:lnTo>
                  <a:pt x="400811" y="64007"/>
                </a:lnTo>
                <a:lnTo>
                  <a:pt x="419099" y="64007"/>
                </a:lnTo>
                <a:close/>
              </a:path>
              <a:path w="1207134" h="109854">
                <a:moveTo>
                  <a:pt x="457199" y="64007"/>
                </a:moveTo>
                <a:lnTo>
                  <a:pt x="457199" y="45719"/>
                </a:lnTo>
                <a:lnTo>
                  <a:pt x="438911" y="45719"/>
                </a:lnTo>
                <a:lnTo>
                  <a:pt x="438911" y="64007"/>
                </a:lnTo>
                <a:lnTo>
                  <a:pt x="457199" y="64007"/>
                </a:lnTo>
                <a:close/>
              </a:path>
              <a:path w="1207134" h="109854">
                <a:moveTo>
                  <a:pt x="495299" y="64007"/>
                </a:moveTo>
                <a:lnTo>
                  <a:pt x="495299" y="45719"/>
                </a:lnTo>
                <a:lnTo>
                  <a:pt x="477011" y="45719"/>
                </a:lnTo>
                <a:lnTo>
                  <a:pt x="477011" y="64007"/>
                </a:lnTo>
                <a:lnTo>
                  <a:pt x="495299" y="64007"/>
                </a:lnTo>
                <a:close/>
              </a:path>
              <a:path w="1207134" h="109854">
                <a:moveTo>
                  <a:pt x="533399" y="64007"/>
                </a:moveTo>
                <a:lnTo>
                  <a:pt x="533399" y="45719"/>
                </a:lnTo>
                <a:lnTo>
                  <a:pt x="515111" y="45719"/>
                </a:lnTo>
                <a:lnTo>
                  <a:pt x="515111" y="64007"/>
                </a:lnTo>
                <a:lnTo>
                  <a:pt x="533399" y="64007"/>
                </a:lnTo>
                <a:close/>
              </a:path>
              <a:path w="1207134" h="109854">
                <a:moveTo>
                  <a:pt x="571499" y="64007"/>
                </a:moveTo>
                <a:lnTo>
                  <a:pt x="571499" y="45719"/>
                </a:lnTo>
                <a:lnTo>
                  <a:pt x="553211" y="45719"/>
                </a:lnTo>
                <a:lnTo>
                  <a:pt x="553211" y="64007"/>
                </a:lnTo>
                <a:lnTo>
                  <a:pt x="571499" y="64007"/>
                </a:lnTo>
                <a:close/>
              </a:path>
              <a:path w="1207134" h="109854">
                <a:moveTo>
                  <a:pt x="609599" y="64007"/>
                </a:moveTo>
                <a:lnTo>
                  <a:pt x="609599" y="45719"/>
                </a:lnTo>
                <a:lnTo>
                  <a:pt x="591311" y="45719"/>
                </a:lnTo>
                <a:lnTo>
                  <a:pt x="591311" y="64007"/>
                </a:lnTo>
                <a:lnTo>
                  <a:pt x="609599" y="64007"/>
                </a:lnTo>
                <a:close/>
              </a:path>
              <a:path w="1207134" h="109854">
                <a:moveTo>
                  <a:pt x="647699" y="64007"/>
                </a:moveTo>
                <a:lnTo>
                  <a:pt x="647699" y="45719"/>
                </a:lnTo>
                <a:lnTo>
                  <a:pt x="629411" y="45719"/>
                </a:lnTo>
                <a:lnTo>
                  <a:pt x="629411" y="64007"/>
                </a:lnTo>
                <a:lnTo>
                  <a:pt x="647699" y="64007"/>
                </a:lnTo>
                <a:close/>
              </a:path>
              <a:path w="1207134" h="109854">
                <a:moveTo>
                  <a:pt x="685799" y="64007"/>
                </a:moveTo>
                <a:lnTo>
                  <a:pt x="685799" y="45719"/>
                </a:lnTo>
                <a:lnTo>
                  <a:pt x="667511" y="45719"/>
                </a:lnTo>
                <a:lnTo>
                  <a:pt x="667511" y="64007"/>
                </a:lnTo>
                <a:lnTo>
                  <a:pt x="685799" y="64007"/>
                </a:lnTo>
                <a:close/>
              </a:path>
              <a:path w="1207134" h="109854">
                <a:moveTo>
                  <a:pt x="723899" y="64007"/>
                </a:moveTo>
                <a:lnTo>
                  <a:pt x="723899" y="45719"/>
                </a:lnTo>
                <a:lnTo>
                  <a:pt x="705611" y="45719"/>
                </a:lnTo>
                <a:lnTo>
                  <a:pt x="705611" y="64007"/>
                </a:lnTo>
                <a:lnTo>
                  <a:pt x="723899" y="64007"/>
                </a:lnTo>
                <a:close/>
              </a:path>
              <a:path w="1207134" h="109854">
                <a:moveTo>
                  <a:pt x="761999" y="64007"/>
                </a:moveTo>
                <a:lnTo>
                  <a:pt x="761999" y="45719"/>
                </a:lnTo>
                <a:lnTo>
                  <a:pt x="743711" y="45719"/>
                </a:lnTo>
                <a:lnTo>
                  <a:pt x="743711" y="64007"/>
                </a:lnTo>
                <a:lnTo>
                  <a:pt x="761999" y="64007"/>
                </a:lnTo>
                <a:close/>
              </a:path>
              <a:path w="1207134" h="109854">
                <a:moveTo>
                  <a:pt x="800099" y="64007"/>
                </a:moveTo>
                <a:lnTo>
                  <a:pt x="800099" y="45719"/>
                </a:lnTo>
                <a:lnTo>
                  <a:pt x="781811" y="45719"/>
                </a:lnTo>
                <a:lnTo>
                  <a:pt x="781811" y="64007"/>
                </a:lnTo>
                <a:lnTo>
                  <a:pt x="800099" y="64007"/>
                </a:lnTo>
                <a:close/>
              </a:path>
              <a:path w="1207134" h="109854">
                <a:moveTo>
                  <a:pt x="838199" y="64007"/>
                </a:moveTo>
                <a:lnTo>
                  <a:pt x="838199" y="45719"/>
                </a:lnTo>
                <a:lnTo>
                  <a:pt x="819911" y="45719"/>
                </a:lnTo>
                <a:lnTo>
                  <a:pt x="819911" y="64007"/>
                </a:lnTo>
                <a:lnTo>
                  <a:pt x="838199" y="64007"/>
                </a:lnTo>
                <a:close/>
              </a:path>
              <a:path w="1207134" h="109854">
                <a:moveTo>
                  <a:pt x="876299" y="64007"/>
                </a:moveTo>
                <a:lnTo>
                  <a:pt x="876299" y="45719"/>
                </a:lnTo>
                <a:lnTo>
                  <a:pt x="858011" y="45719"/>
                </a:lnTo>
                <a:lnTo>
                  <a:pt x="858011" y="64007"/>
                </a:lnTo>
                <a:lnTo>
                  <a:pt x="876299" y="64007"/>
                </a:lnTo>
                <a:close/>
              </a:path>
              <a:path w="1207134" h="109854">
                <a:moveTo>
                  <a:pt x="914399" y="64007"/>
                </a:moveTo>
                <a:lnTo>
                  <a:pt x="914399" y="45719"/>
                </a:lnTo>
                <a:lnTo>
                  <a:pt x="896111" y="45719"/>
                </a:lnTo>
                <a:lnTo>
                  <a:pt x="896111" y="64007"/>
                </a:lnTo>
                <a:lnTo>
                  <a:pt x="914399" y="64007"/>
                </a:lnTo>
                <a:close/>
              </a:path>
              <a:path w="1207134" h="109854">
                <a:moveTo>
                  <a:pt x="952499" y="64007"/>
                </a:moveTo>
                <a:lnTo>
                  <a:pt x="952499" y="45719"/>
                </a:lnTo>
                <a:lnTo>
                  <a:pt x="934211" y="45719"/>
                </a:lnTo>
                <a:lnTo>
                  <a:pt x="934211" y="64007"/>
                </a:lnTo>
                <a:lnTo>
                  <a:pt x="952499" y="64007"/>
                </a:lnTo>
                <a:close/>
              </a:path>
              <a:path w="1207134" h="109854">
                <a:moveTo>
                  <a:pt x="990599" y="64007"/>
                </a:moveTo>
                <a:lnTo>
                  <a:pt x="990599" y="45719"/>
                </a:lnTo>
                <a:lnTo>
                  <a:pt x="972311" y="45719"/>
                </a:lnTo>
                <a:lnTo>
                  <a:pt x="972311" y="64007"/>
                </a:lnTo>
                <a:lnTo>
                  <a:pt x="990599" y="64007"/>
                </a:lnTo>
                <a:close/>
              </a:path>
              <a:path w="1207134" h="109854">
                <a:moveTo>
                  <a:pt x="1028699" y="64007"/>
                </a:moveTo>
                <a:lnTo>
                  <a:pt x="1028699" y="45719"/>
                </a:lnTo>
                <a:lnTo>
                  <a:pt x="1010411" y="45719"/>
                </a:lnTo>
                <a:lnTo>
                  <a:pt x="1010411" y="64007"/>
                </a:lnTo>
                <a:lnTo>
                  <a:pt x="1028699" y="64007"/>
                </a:lnTo>
                <a:close/>
              </a:path>
              <a:path w="1207134" h="109854">
                <a:moveTo>
                  <a:pt x="1066799" y="64007"/>
                </a:moveTo>
                <a:lnTo>
                  <a:pt x="1066799" y="45719"/>
                </a:lnTo>
                <a:lnTo>
                  <a:pt x="1048511" y="45719"/>
                </a:lnTo>
                <a:lnTo>
                  <a:pt x="1048511" y="64007"/>
                </a:lnTo>
                <a:lnTo>
                  <a:pt x="1066799" y="64007"/>
                </a:lnTo>
                <a:close/>
              </a:path>
              <a:path w="1207134" h="109854">
                <a:moveTo>
                  <a:pt x="1104899" y="64007"/>
                </a:moveTo>
                <a:lnTo>
                  <a:pt x="1104899" y="45719"/>
                </a:lnTo>
                <a:lnTo>
                  <a:pt x="1086611" y="45719"/>
                </a:lnTo>
                <a:lnTo>
                  <a:pt x="1086611" y="64007"/>
                </a:lnTo>
                <a:lnTo>
                  <a:pt x="1104899" y="64007"/>
                </a:lnTo>
                <a:close/>
              </a:path>
              <a:path w="1207134" h="109854">
                <a:moveTo>
                  <a:pt x="1207007" y="54863"/>
                </a:moveTo>
                <a:lnTo>
                  <a:pt x="1115567" y="1523"/>
                </a:lnTo>
                <a:lnTo>
                  <a:pt x="1110995" y="0"/>
                </a:lnTo>
                <a:lnTo>
                  <a:pt x="1106423" y="1523"/>
                </a:lnTo>
                <a:lnTo>
                  <a:pt x="1100327" y="10667"/>
                </a:lnTo>
                <a:lnTo>
                  <a:pt x="1101851" y="15239"/>
                </a:lnTo>
                <a:lnTo>
                  <a:pt x="1106423" y="18287"/>
                </a:lnTo>
                <a:lnTo>
                  <a:pt x="1162811" y="50993"/>
                </a:lnTo>
                <a:lnTo>
                  <a:pt x="1162811" y="45719"/>
                </a:lnTo>
                <a:lnTo>
                  <a:pt x="1181099" y="45719"/>
                </a:lnTo>
                <a:lnTo>
                  <a:pt x="1181099" y="48127"/>
                </a:lnTo>
                <a:lnTo>
                  <a:pt x="1182623" y="47243"/>
                </a:lnTo>
                <a:lnTo>
                  <a:pt x="1182623" y="69087"/>
                </a:lnTo>
                <a:lnTo>
                  <a:pt x="1207007" y="54863"/>
                </a:lnTo>
                <a:close/>
              </a:path>
              <a:path w="1207134" h="109854">
                <a:moveTo>
                  <a:pt x="1182623" y="69087"/>
                </a:moveTo>
                <a:lnTo>
                  <a:pt x="1182623" y="62483"/>
                </a:lnTo>
                <a:lnTo>
                  <a:pt x="1169486" y="54863"/>
                </a:lnTo>
                <a:lnTo>
                  <a:pt x="1106423" y="91439"/>
                </a:lnTo>
                <a:lnTo>
                  <a:pt x="1101851" y="92963"/>
                </a:lnTo>
                <a:lnTo>
                  <a:pt x="1100327" y="99059"/>
                </a:lnTo>
                <a:lnTo>
                  <a:pt x="1106423" y="108203"/>
                </a:lnTo>
                <a:lnTo>
                  <a:pt x="1110995" y="109727"/>
                </a:lnTo>
                <a:lnTo>
                  <a:pt x="1115567" y="108203"/>
                </a:lnTo>
                <a:lnTo>
                  <a:pt x="1162811" y="80644"/>
                </a:lnTo>
                <a:lnTo>
                  <a:pt x="1162811" y="64007"/>
                </a:lnTo>
                <a:lnTo>
                  <a:pt x="1181099" y="64007"/>
                </a:lnTo>
                <a:lnTo>
                  <a:pt x="1181099" y="69976"/>
                </a:lnTo>
                <a:lnTo>
                  <a:pt x="1182623" y="69087"/>
                </a:lnTo>
                <a:close/>
              </a:path>
              <a:path w="1207134" h="109854">
                <a:moveTo>
                  <a:pt x="1142999" y="64007"/>
                </a:moveTo>
                <a:lnTo>
                  <a:pt x="1142999" y="45719"/>
                </a:lnTo>
                <a:lnTo>
                  <a:pt x="1124711" y="45719"/>
                </a:lnTo>
                <a:lnTo>
                  <a:pt x="1124711" y="64007"/>
                </a:lnTo>
                <a:lnTo>
                  <a:pt x="1142999" y="64007"/>
                </a:lnTo>
                <a:close/>
              </a:path>
              <a:path w="1207134" h="109854">
                <a:moveTo>
                  <a:pt x="1181099" y="48127"/>
                </a:moveTo>
                <a:lnTo>
                  <a:pt x="1181099" y="45719"/>
                </a:lnTo>
                <a:lnTo>
                  <a:pt x="1162811" y="45719"/>
                </a:lnTo>
                <a:lnTo>
                  <a:pt x="1162811" y="50993"/>
                </a:lnTo>
                <a:lnTo>
                  <a:pt x="1169486" y="54863"/>
                </a:lnTo>
                <a:lnTo>
                  <a:pt x="1181099" y="48127"/>
                </a:lnTo>
                <a:close/>
              </a:path>
              <a:path w="1207134" h="109854">
                <a:moveTo>
                  <a:pt x="1169486" y="54863"/>
                </a:moveTo>
                <a:lnTo>
                  <a:pt x="1162811" y="50993"/>
                </a:lnTo>
                <a:lnTo>
                  <a:pt x="1162811" y="58734"/>
                </a:lnTo>
                <a:lnTo>
                  <a:pt x="1169486" y="54863"/>
                </a:lnTo>
                <a:close/>
              </a:path>
              <a:path w="1207134" h="109854">
                <a:moveTo>
                  <a:pt x="1181099" y="69976"/>
                </a:moveTo>
                <a:lnTo>
                  <a:pt x="1181099" y="64007"/>
                </a:lnTo>
                <a:lnTo>
                  <a:pt x="1162811" y="64007"/>
                </a:lnTo>
                <a:lnTo>
                  <a:pt x="1162811" y="80644"/>
                </a:lnTo>
                <a:lnTo>
                  <a:pt x="1181099" y="69976"/>
                </a:lnTo>
                <a:close/>
              </a:path>
              <a:path w="1207134" h="109854">
                <a:moveTo>
                  <a:pt x="1182623" y="62483"/>
                </a:moveTo>
                <a:lnTo>
                  <a:pt x="1182623" y="47243"/>
                </a:lnTo>
                <a:lnTo>
                  <a:pt x="1169486" y="54863"/>
                </a:lnTo>
                <a:lnTo>
                  <a:pt x="1182623" y="62483"/>
                </a:lnTo>
                <a:close/>
              </a:path>
            </a:pathLst>
          </a:custGeom>
          <a:solidFill>
            <a:srgbClr val="65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1538617" y="6338495"/>
            <a:ext cx="6350635" cy="583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This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tion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ll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65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CC65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CC65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uit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qu</a:t>
            </a:r>
            <a:r>
              <a:rPr dirty="0" sz="1800" spc="-10" b="1">
                <a:solidFill>
                  <a:srgbClr val="CC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tio</a:t>
            </a:r>
            <a:r>
              <a:rPr dirty="0" sz="1800" spc="-10" b="1">
                <a:solidFill>
                  <a:srgbClr val="CC6500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430"/>
              </a:spcBef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787014" y="5524679"/>
            <a:ext cx="1530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7904" y="498872"/>
            <a:ext cx="60706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65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65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al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es</a:t>
            </a:r>
            <a:r>
              <a:rPr dirty="0" sz="2000" spc="-20" b="1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sta</a:t>
            </a:r>
            <a:r>
              <a:rPr dirty="0" sz="2000" spc="-15" b="1">
                <a:solidFill>
                  <a:srgbClr val="65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ce</a:t>
            </a:r>
            <a:r>
              <a:rPr dirty="0" sz="20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65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dirty="0" sz="2000" spc="-1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l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l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n</a:t>
            </a:r>
            <a:r>
              <a:rPr dirty="0" sz="2000" spc="-2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m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s</a:t>
            </a:r>
            <a:r>
              <a:rPr dirty="0" sz="2000" spc="-1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65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E,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V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dirty="0" sz="2000" spc="-5" b="1">
                <a:solidFill>
                  <a:srgbClr val="65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d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65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78245" y="2471927"/>
            <a:ext cx="36830" cy="100965"/>
          </a:xfrm>
          <a:custGeom>
            <a:avLst/>
            <a:gdLst/>
            <a:ahLst/>
            <a:cxnLst/>
            <a:rect l="l" t="t" r="r" b="b"/>
            <a:pathLst>
              <a:path w="36829" h="100964">
                <a:moveTo>
                  <a:pt x="0" y="100583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635117" y="2471927"/>
            <a:ext cx="36830" cy="100965"/>
          </a:xfrm>
          <a:custGeom>
            <a:avLst/>
            <a:gdLst/>
            <a:ahLst/>
            <a:cxnLst/>
            <a:rect l="l" t="t" r="r" b="b"/>
            <a:pathLst>
              <a:path w="36829" h="100964">
                <a:moveTo>
                  <a:pt x="0" y="0"/>
                </a:moveTo>
                <a:lnTo>
                  <a:pt x="36575" y="1005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240145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71693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709793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747893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785993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824093" y="2420111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860669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898769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936869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974969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013069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051169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089269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127369" y="2420111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163945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202045" y="2420111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298057" y="2496311"/>
            <a:ext cx="325120" cy="0"/>
          </a:xfrm>
          <a:custGeom>
            <a:avLst/>
            <a:gdLst/>
            <a:ahLst/>
            <a:cxnLst/>
            <a:rect l="l" t="t" r="r" b="b"/>
            <a:pathLst>
              <a:path w="325120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327269" y="2496311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5" h="0">
                <a:moveTo>
                  <a:pt x="0" y="0"/>
                </a:moveTo>
                <a:lnTo>
                  <a:pt x="3230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546631" y="24201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25" y="46507"/>
                </a:moveTo>
                <a:lnTo>
                  <a:pt x="59193" y="7175"/>
                </a:lnTo>
                <a:lnTo>
                  <a:pt x="37937" y="0"/>
                </a:ln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546631" y="24201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lnTo>
                  <a:pt x="73496" y="30176"/>
                </a:lnTo>
                <a:lnTo>
                  <a:pt x="67946" y="16912"/>
                </a:lnTo>
                <a:lnTo>
                  <a:pt x="59193" y="7175"/>
                </a:lnTo>
                <a:lnTo>
                  <a:pt x="47958" y="1424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327431" y="24201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25" y="46507"/>
                </a:moveTo>
                <a:lnTo>
                  <a:pt x="59193" y="7175"/>
                </a:lnTo>
                <a:lnTo>
                  <a:pt x="37937" y="0"/>
                </a:ln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327431" y="24201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lnTo>
                  <a:pt x="73496" y="30176"/>
                </a:lnTo>
                <a:lnTo>
                  <a:pt x="67946" y="16912"/>
                </a:lnTo>
                <a:lnTo>
                  <a:pt x="59193" y="7175"/>
                </a:lnTo>
                <a:lnTo>
                  <a:pt x="47958" y="1424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708269" y="1353311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784469" y="1429511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232526" y="1557527"/>
            <a:ext cx="17145" cy="100965"/>
          </a:xfrm>
          <a:custGeom>
            <a:avLst/>
            <a:gdLst/>
            <a:ahLst/>
            <a:cxnLst/>
            <a:rect l="l" t="t" r="r" b="b"/>
            <a:pathLst>
              <a:path w="17145" h="100964">
                <a:moveTo>
                  <a:pt x="0" y="100583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929250" y="1557527"/>
            <a:ext cx="17145" cy="100965"/>
          </a:xfrm>
          <a:custGeom>
            <a:avLst/>
            <a:gdLst/>
            <a:ahLst/>
            <a:cxnLst/>
            <a:rect l="l" t="t" r="r" b="b"/>
            <a:pathLst>
              <a:path w="17145" h="100964">
                <a:moveTo>
                  <a:pt x="0" y="0"/>
                </a:moveTo>
                <a:lnTo>
                  <a:pt x="16763" y="100583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214238" y="15057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946014" y="15057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964302" y="15057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982590" y="15057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000877" y="15057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017641" y="15057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035929" y="15057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054217" y="15057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072505" y="15057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8089269" y="15057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8106033" y="1505711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125845" y="15057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8142609" y="15057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8160897" y="15057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177662" y="1505711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197474" y="15057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241669" y="15819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784469" y="15819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8357711" y="1505711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51" y="49485"/>
                </a:moveTo>
                <a:lnTo>
                  <a:pt x="26240" y="4233"/>
                </a:lnTo>
                <a:lnTo>
                  <a:pt x="18070" y="0"/>
                </a:lnTo>
                <a:lnTo>
                  <a:pt x="9403" y="4499"/>
                </a:lnTo>
                <a:lnTo>
                  <a:pt x="3131" y="16178"/>
                </a:lnTo>
                <a:lnTo>
                  <a:pt x="0" y="32307"/>
                </a:lnTo>
                <a:lnTo>
                  <a:pt x="1406" y="51674"/>
                </a:lnTo>
                <a:lnTo>
                  <a:pt x="5611" y="65893"/>
                </a:lnTo>
                <a:lnTo>
                  <a:pt x="12069" y="74236"/>
                </a:lnTo>
                <a:lnTo>
                  <a:pt x="23658" y="71986"/>
                </a:lnTo>
                <a:lnTo>
                  <a:pt x="31429" y="63172"/>
                </a:lnTo>
                <a:lnTo>
                  <a:pt x="35551" y="49485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357711" y="1505711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499"/>
                </a:lnTo>
                <a:lnTo>
                  <a:pt x="3131" y="16178"/>
                </a:lnTo>
                <a:lnTo>
                  <a:pt x="0" y="32307"/>
                </a:lnTo>
                <a:lnTo>
                  <a:pt x="1406" y="51674"/>
                </a:lnTo>
                <a:lnTo>
                  <a:pt x="5611" y="65893"/>
                </a:lnTo>
                <a:lnTo>
                  <a:pt x="12069" y="74236"/>
                </a:lnTo>
                <a:lnTo>
                  <a:pt x="23658" y="71986"/>
                </a:lnTo>
                <a:lnTo>
                  <a:pt x="31429" y="63172"/>
                </a:lnTo>
                <a:lnTo>
                  <a:pt x="35551" y="49485"/>
                </a:lnTo>
                <a:lnTo>
                  <a:pt x="34755" y="29370"/>
                </a:lnTo>
                <a:lnTo>
                  <a:pt x="31504" y="14138"/>
                </a:lnTo>
                <a:lnTo>
                  <a:pt x="26240" y="4233"/>
                </a:lnTo>
                <a:lnTo>
                  <a:pt x="19406" y="97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784686" y="1505711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51" y="49485"/>
                </a:moveTo>
                <a:lnTo>
                  <a:pt x="26240" y="4233"/>
                </a:lnTo>
                <a:lnTo>
                  <a:pt x="18070" y="0"/>
                </a:lnTo>
                <a:lnTo>
                  <a:pt x="9403" y="4499"/>
                </a:lnTo>
                <a:lnTo>
                  <a:pt x="3131" y="16178"/>
                </a:lnTo>
                <a:lnTo>
                  <a:pt x="0" y="32307"/>
                </a:lnTo>
                <a:lnTo>
                  <a:pt x="1406" y="51674"/>
                </a:lnTo>
                <a:lnTo>
                  <a:pt x="5611" y="65893"/>
                </a:lnTo>
                <a:lnTo>
                  <a:pt x="12069" y="74236"/>
                </a:lnTo>
                <a:lnTo>
                  <a:pt x="23658" y="71986"/>
                </a:lnTo>
                <a:lnTo>
                  <a:pt x="31429" y="63172"/>
                </a:lnTo>
                <a:lnTo>
                  <a:pt x="35551" y="49485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784686" y="1505711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499"/>
                </a:lnTo>
                <a:lnTo>
                  <a:pt x="3131" y="16178"/>
                </a:lnTo>
                <a:lnTo>
                  <a:pt x="0" y="32307"/>
                </a:lnTo>
                <a:lnTo>
                  <a:pt x="1406" y="51674"/>
                </a:lnTo>
                <a:lnTo>
                  <a:pt x="5611" y="65893"/>
                </a:lnTo>
                <a:lnTo>
                  <a:pt x="12069" y="74236"/>
                </a:lnTo>
                <a:lnTo>
                  <a:pt x="23658" y="71986"/>
                </a:lnTo>
                <a:lnTo>
                  <a:pt x="31429" y="63172"/>
                </a:lnTo>
                <a:lnTo>
                  <a:pt x="35551" y="49485"/>
                </a:lnTo>
                <a:lnTo>
                  <a:pt x="34755" y="29370"/>
                </a:lnTo>
                <a:lnTo>
                  <a:pt x="31504" y="14138"/>
                </a:lnTo>
                <a:lnTo>
                  <a:pt x="26240" y="4233"/>
                </a:lnTo>
                <a:lnTo>
                  <a:pt x="19406" y="97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098669" y="1581911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098669" y="1581911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098669" y="249631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394069" y="1581911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8622669" y="249631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8927469" y="1581911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555869" y="1124711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0" y="761999"/>
                </a:lnTo>
                <a:lnTo>
                  <a:pt x="838199" y="761999"/>
                </a:lnTo>
                <a:lnTo>
                  <a:pt x="838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7863214" y="218712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091814" y="1272721"/>
            <a:ext cx="1149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787013" y="1196521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158613" y="1882321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796411" y="1882321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9003669" y="1810511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6011"/>
                </a:moveTo>
                <a:lnTo>
                  <a:pt x="38099" y="0"/>
                </a:lnTo>
                <a:lnTo>
                  <a:pt x="0" y="96011"/>
                </a:lnTo>
                <a:lnTo>
                  <a:pt x="18287" y="96011"/>
                </a:lnTo>
                <a:lnTo>
                  <a:pt x="18287" y="380999"/>
                </a:lnTo>
                <a:lnTo>
                  <a:pt x="56387" y="380999"/>
                </a:lnTo>
                <a:lnTo>
                  <a:pt x="56387" y="96011"/>
                </a:lnTo>
                <a:lnTo>
                  <a:pt x="76199" y="96011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9003669" y="1810511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6011"/>
                </a:moveTo>
                <a:lnTo>
                  <a:pt x="56387" y="96011"/>
                </a:lnTo>
                <a:lnTo>
                  <a:pt x="56387" y="380999"/>
                </a:lnTo>
                <a:lnTo>
                  <a:pt x="18287" y="380999"/>
                </a:lnTo>
                <a:lnTo>
                  <a:pt x="18287" y="96011"/>
                </a:lnTo>
                <a:lnTo>
                  <a:pt x="0" y="96011"/>
                </a:lnTo>
                <a:lnTo>
                  <a:pt x="38099" y="0"/>
                </a:lnTo>
                <a:lnTo>
                  <a:pt x="76199" y="96011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946269" y="1810511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6511"/>
                </a:moveTo>
                <a:lnTo>
                  <a:pt x="56387" y="286511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6511"/>
                </a:lnTo>
                <a:lnTo>
                  <a:pt x="0" y="286511"/>
                </a:lnTo>
                <a:lnTo>
                  <a:pt x="38099" y="380999"/>
                </a:lnTo>
                <a:lnTo>
                  <a:pt x="76199" y="286511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946269" y="1810511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6511"/>
                </a:moveTo>
                <a:lnTo>
                  <a:pt x="56387" y="286511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6511"/>
                </a:lnTo>
                <a:lnTo>
                  <a:pt x="0" y="286511"/>
                </a:lnTo>
                <a:lnTo>
                  <a:pt x="38099" y="380999"/>
                </a:lnTo>
                <a:lnTo>
                  <a:pt x="76199" y="286511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7409565" y="2670047"/>
            <a:ext cx="1207135" cy="111760"/>
          </a:xfrm>
          <a:custGeom>
            <a:avLst/>
            <a:gdLst/>
            <a:ahLst/>
            <a:cxnLst/>
            <a:rect l="l" t="t" r="r" b="b"/>
            <a:pathLst>
              <a:path w="1207134" h="111760">
                <a:moveTo>
                  <a:pt x="106679" y="10667"/>
                </a:moveTo>
                <a:lnTo>
                  <a:pt x="100583" y="1523"/>
                </a:lnTo>
                <a:lnTo>
                  <a:pt x="94487" y="0"/>
                </a:lnTo>
                <a:lnTo>
                  <a:pt x="89915" y="3047"/>
                </a:lnTo>
                <a:lnTo>
                  <a:pt x="0" y="54863"/>
                </a:lnTo>
                <a:lnTo>
                  <a:pt x="19811" y="66616"/>
                </a:lnTo>
                <a:lnTo>
                  <a:pt x="19811" y="45719"/>
                </a:lnTo>
                <a:lnTo>
                  <a:pt x="38099" y="45719"/>
                </a:lnTo>
                <a:lnTo>
                  <a:pt x="38099" y="55199"/>
                </a:lnTo>
                <a:lnTo>
                  <a:pt x="38835" y="55625"/>
                </a:lnTo>
                <a:lnTo>
                  <a:pt x="100583" y="19811"/>
                </a:lnTo>
                <a:lnTo>
                  <a:pt x="105155" y="16763"/>
                </a:lnTo>
                <a:lnTo>
                  <a:pt x="106679" y="10667"/>
                </a:lnTo>
                <a:close/>
              </a:path>
              <a:path w="1207134" h="111760">
                <a:moveTo>
                  <a:pt x="38099" y="55199"/>
                </a:moveTo>
                <a:lnTo>
                  <a:pt x="38099" y="45719"/>
                </a:lnTo>
                <a:lnTo>
                  <a:pt x="19811" y="45719"/>
                </a:lnTo>
                <a:lnTo>
                  <a:pt x="19811" y="65531"/>
                </a:lnTo>
                <a:lnTo>
                  <a:pt x="24383" y="65531"/>
                </a:lnTo>
                <a:lnTo>
                  <a:pt x="24383" y="47243"/>
                </a:lnTo>
                <a:lnTo>
                  <a:pt x="38099" y="55199"/>
                </a:lnTo>
                <a:close/>
              </a:path>
              <a:path w="1207134" h="111760">
                <a:moveTo>
                  <a:pt x="38099" y="77465"/>
                </a:moveTo>
                <a:lnTo>
                  <a:pt x="38099" y="65531"/>
                </a:lnTo>
                <a:lnTo>
                  <a:pt x="19811" y="65531"/>
                </a:lnTo>
                <a:lnTo>
                  <a:pt x="19811" y="66616"/>
                </a:lnTo>
                <a:lnTo>
                  <a:pt x="38099" y="77465"/>
                </a:lnTo>
                <a:close/>
              </a:path>
              <a:path w="1207134" h="111760">
                <a:moveTo>
                  <a:pt x="38835" y="55625"/>
                </a:moveTo>
                <a:lnTo>
                  <a:pt x="24383" y="47243"/>
                </a:lnTo>
                <a:lnTo>
                  <a:pt x="24383" y="64007"/>
                </a:lnTo>
                <a:lnTo>
                  <a:pt x="38835" y="55625"/>
                </a:lnTo>
                <a:close/>
              </a:path>
              <a:path w="1207134" h="111760">
                <a:moveTo>
                  <a:pt x="106679" y="100583"/>
                </a:moveTo>
                <a:lnTo>
                  <a:pt x="105155" y="94487"/>
                </a:lnTo>
                <a:lnTo>
                  <a:pt x="100583" y="91439"/>
                </a:lnTo>
                <a:lnTo>
                  <a:pt x="38835" y="55625"/>
                </a:lnTo>
                <a:lnTo>
                  <a:pt x="24383" y="64007"/>
                </a:lnTo>
                <a:lnTo>
                  <a:pt x="24383" y="65531"/>
                </a:lnTo>
                <a:lnTo>
                  <a:pt x="38099" y="65531"/>
                </a:lnTo>
                <a:lnTo>
                  <a:pt x="38099" y="77465"/>
                </a:lnTo>
                <a:lnTo>
                  <a:pt x="89915" y="108203"/>
                </a:lnTo>
                <a:lnTo>
                  <a:pt x="94487" y="111251"/>
                </a:lnTo>
                <a:lnTo>
                  <a:pt x="100583" y="109727"/>
                </a:lnTo>
                <a:lnTo>
                  <a:pt x="106679" y="100583"/>
                </a:lnTo>
                <a:close/>
              </a:path>
              <a:path w="1207134" h="111760">
                <a:moveTo>
                  <a:pt x="76199" y="65531"/>
                </a:moveTo>
                <a:lnTo>
                  <a:pt x="76199" y="45719"/>
                </a:lnTo>
                <a:lnTo>
                  <a:pt x="57911" y="45719"/>
                </a:lnTo>
                <a:lnTo>
                  <a:pt x="57911" y="65531"/>
                </a:lnTo>
                <a:lnTo>
                  <a:pt x="76199" y="65531"/>
                </a:lnTo>
                <a:close/>
              </a:path>
              <a:path w="1207134" h="111760">
                <a:moveTo>
                  <a:pt x="114299" y="65531"/>
                </a:moveTo>
                <a:lnTo>
                  <a:pt x="114299" y="45719"/>
                </a:lnTo>
                <a:lnTo>
                  <a:pt x="96011" y="45719"/>
                </a:lnTo>
                <a:lnTo>
                  <a:pt x="96011" y="65531"/>
                </a:lnTo>
                <a:lnTo>
                  <a:pt x="114299" y="65531"/>
                </a:lnTo>
                <a:close/>
              </a:path>
              <a:path w="1207134" h="111760">
                <a:moveTo>
                  <a:pt x="152399" y="65531"/>
                </a:moveTo>
                <a:lnTo>
                  <a:pt x="152399" y="45719"/>
                </a:lnTo>
                <a:lnTo>
                  <a:pt x="134111" y="45719"/>
                </a:lnTo>
                <a:lnTo>
                  <a:pt x="134111" y="65531"/>
                </a:lnTo>
                <a:lnTo>
                  <a:pt x="152399" y="65531"/>
                </a:lnTo>
                <a:close/>
              </a:path>
              <a:path w="1207134" h="111760">
                <a:moveTo>
                  <a:pt x="190499" y="65531"/>
                </a:moveTo>
                <a:lnTo>
                  <a:pt x="190499" y="45719"/>
                </a:lnTo>
                <a:lnTo>
                  <a:pt x="172211" y="45719"/>
                </a:lnTo>
                <a:lnTo>
                  <a:pt x="172211" y="65531"/>
                </a:lnTo>
                <a:lnTo>
                  <a:pt x="190499" y="65531"/>
                </a:lnTo>
                <a:close/>
              </a:path>
              <a:path w="1207134" h="111760">
                <a:moveTo>
                  <a:pt x="228599" y="65531"/>
                </a:moveTo>
                <a:lnTo>
                  <a:pt x="228599" y="45719"/>
                </a:lnTo>
                <a:lnTo>
                  <a:pt x="210311" y="45719"/>
                </a:lnTo>
                <a:lnTo>
                  <a:pt x="210311" y="65531"/>
                </a:lnTo>
                <a:lnTo>
                  <a:pt x="228599" y="65531"/>
                </a:lnTo>
                <a:close/>
              </a:path>
              <a:path w="1207134" h="111760">
                <a:moveTo>
                  <a:pt x="266699" y="65531"/>
                </a:moveTo>
                <a:lnTo>
                  <a:pt x="266699" y="45719"/>
                </a:lnTo>
                <a:lnTo>
                  <a:pt x="248411" y="45719"/>
                </a:lnTo>
                <a:lnTo>
                  <a:pt x="248411" y="65531"/>
                </a:lnTo>
                <a:lnTo>
                  <a:pt x="266699" y="65531"/>
                </a:lnTo>
                <a:close/>
              </a:path>
              <a:path w="1207134" h="111760">
                <a:moveTo>
                  <a:pt x="304799" y="65531"/>
                </a:moveTo>
                <a:lnTo>
                  <a:pt x="304799" y="45719"/>
                </a:lnTo>
                <a:lnTo>
                  <a:pt x="286511" y="45719"/>
                </a:lnTo>
                <a:lnTo>
                  <a:pt x="286511" y="65531"/>
                </a:lnTo>
                <a:lnTo>
                  <a:pt x="304799" y="65531"/>
                </a:lnTo>
                <a:close/>
              </a:path>
              <a:path w="1207134" h="111760">
                <a:moveTo>
                  <a:pt x="342899" y="65531"/>
                </a:moveTo>
                <a:lnTo>
                  <a:pt x="342899" y="45719"/>
                </a:lnTo>
                <a:lnTo>
                  <a:pt x="324611" y="45719"/>
                </a:lnTo>
                <a:lnTo>
                  <a:pt x="324611" y="65531"/>
                </a:lnTo>
                <a:lnTo>
                  <a:pt x="342899" y="65531"/>
                </a:lnTo>
                <a:close/>
              </a:path>
              <a:path w="1207134" h="111760">
                <a:moveTo>
                  <a:pt x="380999" y="65531"/>
                </a:moveTo>
                <a:lnTo>
                  <a:pt x="380999" y="45719"/>
                </a:lnTo>
                <a:lnTo>
                  <a:pt x="362711" y="45719"/>
                </a:lnTo>
                <a:lnTo>
                  <a:pt x="362711" y="65531"/>
                </a:lnTo>
                <a:lnTo>
                  <a:pt x="380999" y="65531"/>
                </a:lnTo>
                <a:close/>
              </a:path>
              <a:path w="1207134" h="111760">
                <a:moveTo>
                  <a:pt x="419099" y="65531"/>
                </a:moveTo>
                <a:lnTo>
                  <a:pt x="419099" y="45719"/>
                </a:lnTo>
                <a:lnTo>
                  <a:pt x="400811" y="45719"/>
                </a:lnTo>
                <a:lnTo>
                  <a:pt x="400811" y="65531"/>
                </a:lnTo>
                <a:lnTo>
                  <a:pt x="419099" y="65531"/>
                </a:lnTo>
                <a:close/>
              </a:path>
              <a:path w="1207134" h="111760">
                <a:moveTo>
                  <a:pt x="457199" y="65531"/>
                </a:moveTo>
                <a:lnTo>
                  <a:pt x="457199" y="45719"/>
                </a:lnTo>
                <a:lnTo>
                  <a:pt x="438911" y="45719"/>
                </a:lnTo>
                <a:lnTo>
                  <a:pt x="438911" y="65531"/>
                </a:lnTo>
                <a:lnTo>
                  <a:pt x="457199" y="65531"/>
                </a:lnTo>
                <a:close/>
              </a:path>
              <a:path w="1207134" h="111760">
                <a:moveTo>
                  <a:pt x="495299" y="65531"/>
                </a:moveTo>
                <a:lnTo>
                  <a:pt x="495299" y="45719"/>
                </a:lnTo>
                <a:lnTo>
                  <a:pt x="477011" y="45719"/>
                </a:lnTo>
                <a:lnTo>
                  <a:pt x="477011" y="65531"/>
                </a:lnTo>
                <a:lnTo>
                  <a:pt x="495299" y="65531"/>
                </a:lnTo>
                <a:close/>
              </a:path>
              <a:path w="1207134" h="111760">
                <a:moveTo>
                  <a:pt x="533399" y="65531"/>
                </a:moveTo>
                <a:lnTo>
                  <a:pt x="533399" y="45719"/>
                </a:lnTo>
                <a:lnTo>
                  <a:pt x="515111" y="45719"/>
                </a:lnTo>
                <a:lnTo>
                  <a:pt x="515111" y="65531"/>
                </a:lnTo>
                <a:lnTo>
                  <a:pt x="533399" y="65531"/>
                </a:lnTo>
                <a:close/>
              </a:path>
              <a:path w="1207134" h="111760">
                <a:moveTo>
                  <a:pt x="571499" y="65531"/>
                </a:moveTo>
                <a:lnTo>
                  <a:pt x="571499" y="45719"/>
                </a:lnTo>
                <a:lnTo>
                  <a:pt x="553211" y="45719"/>
                </a:lnTo>
                <a:lnTo>
                  <a:pt x="553211" y="65531"/>
                </a:lnTo>
                <a:lnTo>
                  <a:pt x="571499" y="65531"/>
                </a:lnTo>
                <a:close/>
              </a:path>
              <a:path w="1207134" h="111760">
                <a:moveTo>
                  <a:pt x="609599" y="65531"/>
                </a:moveTo>
                <a:lnTo>
                  <a:pt x="609599" y="45719"/>
                </a:lnTo>
                <a:lnTo>
                  <a:pt x="591311" y="45719"/>
                </a:lnTo>
                <a:lnTo>
                  <a:pt x="591311" y="65531"/>
                </a:lnTo>
                <a:lnTo>
                  <a:pt x="609599" y="65531"/>
                </a:lnTo>
                <a:close/>
              </a:path>
              <a:path w="1207134" h="111760">
                <a:moveTo>
                  <a:pt x="647699" y="65531"/>
                </a:moveTo>
                <a:lnTo>
                  <a:pt x="647699" y="45719"/>
                </a:lnTo>
                <a:lnTo>
                  <a:pt x="629411" y="45719"/>
                </a:lnTo>
                <a:lnTo>
                  <a:pt x="629411" y="65531"/>
                </a:lnTo>
                <a:lnTo>
                  <a:pt x="647699" y="65531"/>
                </a:lnTo>
                <a:close/>
              </a:path>
              <a:path w="1207134" h="111760">
                <a:moveTo>
                  <a:pt x="685799" y="65531"/>
                </a:moveTo>
                <a:lnTo>
                  <a:pt x="685799" y="45719"/>
                </a:lnTo>
                <a:lnTo>
                  <a:pt x="667511" y="45719"/>
                </a:lnTo>
                <a:lnTo>
                  <a:pt x="667511" y="65531"/>
                </a:lnTo>
                <a:lnTo>
                  <a:pt x="685799" y="65531"/>
                </a:lnTo>
                <a:close/>
              </a:path>
              <a:path w="1207134" h="111760">
                <a:moveTo>
                  <a:pt x="723899" y="65531"/>
                </a:moveTo>
                <a:lnTo>
                  <a:pt x="723899" y="45719"/>
                </a:lnTo>
                <a:lnTo>
                  <a:pt x="705611" y="45719"/>
                </a:lnTo>
                <a:lnTo>
                  <a:pt x="705611" y="65531"/>
                </a:lnTo>
                <a:lnTo>
                  <a:pt x="723899" y="65531"/>
                </a:lnTo>
                <a:close/>
              </a:path>
              <a:path w="1207134" h="111760">
                <a:moveTo>
                  <a:pt x="761999" y="65531"/>
                </a:moveTo>
                <a:lnTo>
                  <a:pt x="761999" y="45719"/>
                </a:lnTo>
                <a:lnTo>
                  <a:pt x="743711" y="45719"/>
                </a:lnTo>
                <a:lnTo>
                  <a:pt x="743711" y="65531"/>
                </a:lnTo>
                <a:lnTo>
                  <a:pt x="761999" y="65531"/>
                </a:lnTo>
                <a:close/>
              </a:path>
              <a:path w="1207134" h="111760">
                <a:moveTo>
                  <a:pt x="800099" y="65531"/>
                </a:moveTo>
                <a:lnTo>
                  <a:pt x="800099" y="45719"/>
                </a:lnTo>
                <a:lnTo>
                  <a:pt x="781811" y="45719"/>
                </a:lnTo>
                <a:lnTo>
                  <a:pt x="781811" y="65531"/>
                </a:lnTo>
                <a:lnTo>
                  <a:pt x="800099" y="65531"/>
                </a:lnTo>
                <a:close/>
              </a:path>
              <a:path w="1207134" h="111760">
                <a:moveTo>
                  <a:pt x="838199" y="65531"/>
                </a:moveTo>
                <a:lnTo>
                  <a:pt x="838199" y="45719"/>
                </a:lnTo>
                <a:lnTo>
                  <a:pt x="819911" y="45719"/>
                </a:lnTo>
                <a:lnTo>
                  <a:pt x="819911" y="65531"/>
                </a:lnTo>
                <a:lnTo>
                  <a:pt x="838199" y="65531"/>
                </a:lnTo>
                <a:close/>
              </a:path>
              <a:path w="1207134" h="111760">
                <a:moveTo>
                  <a:pt x="876299" y="65531"/>
                </a:moveTo>
                <a:lnTo>
                  <a:pt x="876299" y="45719"/>
                </a:lnTo>
                <a:lnTo>
                  <a:pt x="858011" y="45719"/>
                </a:lnTo>
                <a:lnTo>
                  <a:pt x="858011" y="65531"/>
                </a:lnTo>
                <a:lnTo>
                  <a:pt x="876299" y="65531"/>
                </a:lnTo>
                <a:close/>
              </a:path>
              <a:path w="1207134" h="111760">
                <a:moveTo>
                  <a:pt x="914399" y="65531"/>
                </a:moveTo>
                <a:lnTo>
                  <a:pt x="914399" y="45719"/>
                </a:lnTo>
                <a:lnTo>
                  <a:pt x="896111" y="45719"/>
                </a:lnTo>
                <a:lnTo>
                  <a:pt x="896111" y="65531"/>
                </a:lnTo>
                <a:lnTo>
                  <a:pt x="914399" y="65531"/>
                </a:lnTo>
                <a:close/>
              </a:path>
              <a:path w="1207134" h="111760">
                <a:moveTo>
                  <a:pt x="952499" y="65531"/>
                </a:moveTo>
                <a:lnTo>
                  <a:pt x="952499" y="45719"/>
                </a:lnTo>
                <a:lnTo>
                  <a:pt x="934211" y="45719"/>
                </a:lnTo>
                <a:lnTo>
                  <a:pt x="934211" y="65531"/>
                </a:lnTo>
                <a:lnTo>
                  <a:pt x="952499" y="65531"/>
                </a:lnTo>
                <a:close/>
              </a:path>
              <a:path w="1207134" h="111760">
                <a:moveTo>
                  <a:pt x="990599" y="65531"/>
                </a:moveTo>
                <a:lnTo>
                  <a:pt x="990599" y="45719"/>
                </a:lnTo>
                <a:lnTo>
                  <a:pt x="972311" y="45719"/>
                </a:lnTo>
                <a:lnTo>
                  <a:pt x="972311" y="65531"/>
                </a:lnTo>
                <a:lnTo>
                  <a:pt x="990599" y="65531"/>
                </a:lnTo>
                <a:close/>
              </a:path>
              <a:path w="1207134" h="111760">
                <a:moveTo>
                  <a:pt x="1028699" y="65531"/>
                </a:moveTo>
                <a:lnTo>
                  <a:pt x="1028699" y="45719"/>
                </a:lnTo>
                <a:lnTo>
                  <a:pt x="1010411" y="45719"/>
                </a:lnTo>
                <a:lnTo>
                  <a:pt x="1010411" y="65531"/>
                </a:lnTo>
                <a:lnTo>
                  <a:pt x="1028699" y="65531"/>
                </a:lnTo>
                <a:close/>
              </a:path>
              <a:path w="1207134" h="111760">
                <a:moveTo>
                  <a:pt x="1066799" y="65531"/>
                </a:moveTo>
                <a:lnTo>
                  <a:pt x="1066799" y="45719"/>
                </a:lnTo>
                <a:lnTo>
                  <a:pt x="1048511" y="45719"/>
                </a:lnTo>
                <a:lnTo>
                  <a:pt x="1048511" y="65531"/>
                </a:lnTo>
                <a:lnTo>
                  <a:pt x="1066799" y="65531"/>
                </a:lnTo>
                <a:close/>
              </a:path>
              <a:path w="1207134" h="111760">
                <a:moveTo>
                  <a:pt x="1104899" y="65531"/>
                </a:moveTo>
                <a:lnTo>
                  <a:pt x="1104899" y="45719"/>
                </a:lnTo>
                <a:lnTo>
                  <a:pt x="1086611" y="45719"/>
                </a:lnTo>
                <a:lnTo>
                  <a:pt x="1086611" y="65531"/>
                </a:lnTo>
                <a:lnTo>
                  <a:pt x="1104899" y="65531"/>
                </a:lnTo>
                <a:close/>
              </a:path>
              <a:path w="1207134" h="111760">
                <a:moveTo>
                  <a:pt x="1207007" y="54863"/>
                </a:moveTo>
                <a:lnTo>
                  <a:pt x="1115567" y="3047"/>
                </a:lnTo>
                <a:lnTo>
                  <a:pt x="1110995" y="0"/>
                </a:lnTo>
                <a:lnTo>
                  <a:pt x="1106423" y="1523"/>
                </a:lnTo>
                <a:lnTo>
                  <a:pt x="1100327" y="10667"/>
                </a:lnTo>
                <a:lnTo>
                  <a:pt x="1101851" y="16763"/>
                </a:lnTo>
                <a:lnTo>
                  <a:pt x="1106423" y="19811"/>
                </a:lnTo>
                <a:lnTo>
                  <a:pt x="1162811" y="52517"/>
                </a:lnTo>
                <a:lnTo>
                  <a:pt x="1162811" y="45719"/>
                </a:lnTo>
                <a:lnTo>
                  <a:pt x="1181099" y="45719"/>
                </a:lnTo>
                <a:lnTo>
                  <a:pt x="1181099" y="48127"/>
                </a:lnTo>
                <a:lnTo>
                  <a:pt x="1182623" y="47243"/>
                </a:lnTo>
                <a:lnTo>
                  <a:pt x="1182623" y="69087"/>
                </a:lnTo>
                <a:lnTo>
                  <a:pt x="1207007" y="54863"/>
                </a:lnTo>
                <a:close/>
              </a:path>
              <a:path w="1207134" h="111760">
                <a:moveTo>
                  <a:pt x="1182623" y="69087"/>
                </a:moveTo>
                <a:lnTo>
                  <a:pt x="1182623" y="64007"/>
                </a:lnTo>
                <a:lnTo>
                  <a:pt x="1168172" y="55625"/>
                </a:lnTo>
                <a:lnTo>
                  <a:pt x="1106423" y="91439"/>
                </a:lnTo>
                <a:lnTo>
                  <a:pt x="1101851" y="94487"/>
                </a:lnTo>
                <a:lnTo>
                  <a:pt x="1100327" y="100583"/>
                </a:lnTo>
                <a:lnTo>
                  <a:pt x="1106423" y="109727"/>
                </a:lnTo>
                <a:lnTo>
                  <a:pt x="1110995" y="111251"/>
                </a:lnTo>
                <a:lnTo>
                  <a:pt x="1115567" y="108203"/>
                </a:lnTo>
                <a:lnTo>
                  <a:pt x="1162811" y="80644"/>
                </a:lnTo>
                <a:lnTo>
                  <a:pt x="1162811" y="65531"/>
                </a:lnTo>
                <a:lnTo>
                  <a:pt x="1181099" y="65531"/>
                </a:lnTo>
                <a:lnTo>
                  <a:pt x="1181099" y="69976"/>
                </a:lnTo>
                <a:lnTo>
                  <a:pt x="1182623" y="69087"/>
                </a:lnTo>
                <a:close/>
              </a:path>
              <a:path w="1207134" h="111760">
                <a:moveTo>
                  <a:pt x="1142999" y="65531"/>
                </a:moveTo>
                <a:lnTo>
                  <a:pt x="1142999" y="45719"/>
                </a:lnTo>
                <a:lnTo>
                  <a:pt x="1124711" y="45719"/>
                </a:lnTo>
                <a:lnTo>
                  <a:pt x="1124711" y="65531"/>
                </a:lnTo>
                <a:lnTo>
                  <a:pt x="1142999" y="65531"/>
                </a:lnTo>
                <a:close/>
              </a:path>
              <a:path w="1207134" h="111760">
                <a:moveTo>
                  <a:pt x="1181099" y="48127"/>
                </a:moveTo>
                <a:lnTo>
                  <a:pt x="1181099" y="45719"/>
                </a:lnTo>
                <a:lnTo>
                  <a:pt x="1162811" y="45719"/>
                </a:lnTo>
                <a:lnTo>
                  <a:pt x="1162811" y="52517"/>
                </a:lnTo>
                <a:lnTo>
                  <a:pt x="1168172" y="55625"/>
                </a:lnTo>
                <a:lnTo>
                  <a:pt x="1181099" y="48127"/>
                </a:lnTo>
                <a:close/>
              </a:path>
              <a:path w="1207134" h="111760">
                <a:moveTo>
                  <a:pt x="1168172" y="55625"/>
                </a:moveTo>
                <a:lnTo>
                  <a:pt x="1162811" y="52517"/>
                </a:lnTo>
                <a:lnTo>
                  <a:pt x="1162811" y="58734"/>
                </a:lnTo>
                <a:lnTo>
                  <a:pt x="1168172" y="55625"/>
                </a:lnTo>
                <a:close/>
              </a:path>
              <a:path w="1207134" h="111760">
                <a:moveTo>
                  <a:pt x="1181099" y="69976"/>
                </a:moveTo>
                <a:lnTo>
                  <a:pt x="1181099" y="65531"/>
                </a:lnTo>
                <a:lnTo>
                  <a:pt x="1162811" y="65531"/>
                </a:lnTo>
                <a:lnTo>
                  <a:pt x="1162811" y="80644"/>
                </a:lnTo>
                <a:lnTo>
                  <a:pt x="1181099" y="69976"/>
                </a:lnTo>
                <a:close/>
              </a:path>
              <a:path w="1207134" h="111760">
                <a:moveTo>
                  <a:pt x="1182623" y="64007"/>
                </a:moveTo>
                <a:lnTo>
                  <a:pt x="1182623" y="47243"/>
                </a:lnTo>
                <a:lnTo>
                  <a:pt x="1168172" y="55625"/>
                </a:lnTo>
                <a:lnTo>
                  <a:pt x="1182623" y="64007"/>
                </a:lnTo>
                <a:close/>
              </a:path>
            </a:pathLst>
          </a:custGeom>
          <a:solidFill>
            <a:srgbClr val="65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7939414" y="279672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015614" y="1653721"/>
            <a:ext cx="1530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919616" y="1105081"/>
            <a:ext cx="1044575" cy="804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  <a:p>
            <a:pPr marL="12700" marR="6350" indent="254000">
              <a:lnSpc>
                <a:spcPct val="100000"/>
              </a:lnSpc>
              <a:spcBef>
                <a:spcPts val="10"/>
              </a:spcBef>
              <a:tabLst>
                <a:tab pos="292735" algn="l"/>
              </a:tabLst>
            </a:pP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+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Ir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 Ir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919616" y="2203885"/>
            <a:ext cx="2026285" cy="804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iding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by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IR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11505" algn="l"/>
              </a:tabLst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Ir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–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238133" y="3028368"/>
            <a:ext cx="1593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919616" y="3302688"/>
            <a:ext cx="915669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9935" algn="l"/>
              </a:tabLst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IR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917069" y="30921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450469" y="30921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203069" y="30921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76199"/>
                </a:moveTo>
                <a:lnTo>
                  <a:pt x="284987" y="56387"/>
                </a:lnTo>
                <a:lnTo>
                  <a:pt x="0" y="56387"/>
                </a:lnTo>
                <a:lnTo>
                  <a:pt x="0" y="18287"/>
                </a:lnTo>
                <a:lnTo>
                  <a:pt x="284987" y="18287"/>
                </a:lnTo>
                <a:lnTo>
                  <a:pt x="284987" y="0"/>
                </a:lnTo>
                <a:lnTo>
                  <a:pt x="380999" y="38099"/>
                </a:lnTo>
                <a:lnTo>
                  <a:pt x="284987" y="76199"/>
                </a:lnTo>
                <a:close/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888869" y="2636519"/>
            <a:ext cx="1752600" cy="914400"/>
          </a:xfrm>
          <a:custGeom>
            <a:avLst/>
            <a:gdLst/>
            <a:ahLst/>
            <a:cxnLst/>
            <a:rect l="l" t="t" r="r" b="b"/>
            <a:pathLst>
              <a:path w="1752600" h="914400">
                <a:moveTo>
                  <a:pt x="0" y="0"/>
                </a:moveTo>
                <a:lnTo>
                  <a:pt x="0" y="914399"/>
                </a:lnTo>
                <a:lnTo>
                  <a:pt x="1752599" y="914399"/>
                </a:lnTo>
                <a:lnTo>
                  <a:pt x="17525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888869" y="2634995"/>
            <a:ext cx="1752600" cy="916305"/>
          </a:xfrm>
          <a:custGeom>
            <a:avLst/>
            <a:gdLst/>
            <a:ahLst/>
            <a:cxnLst/>
            <a:rect l="l" t="t" r="r" b="b"/>
            <a:pathLst>
              <a:path w="1752600" h="916304">
                <a:moveTo>
                  <a:pt x="0" y="0"/>
                </a:moveTo>
                <a:lnTo>
                  <a:pt x="0" y="915923"/>
                </a:lnTo>
                <a:lnTo>
                  <a:pt x="1752599" y="915923"/>
                </a:lnTo>
                <a:lnTo>
                  <a:pt x="1752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5617347" y="2717980"/>
            <a:ext cx="1530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140"/>
              </a:lnSpc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980313" y="2993824"/>
            <a:ext cx="4908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140"/>
              </a:lnSpc>
              <a:tabLst>
                <a:tab pos="215900" algn="l"/>
              </a:tabLst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(</a:t>
            </a:r>
            <a:endParaRPr sz="18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914526" y="2993824"/>
            <a:ext cx="6350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140"/>
              </a:lnSpc>
              <a:tabLst>
                <a:tab pos="203835" algn="l"/>
              </a:tabLst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	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)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617347" y="3268144"/>
            <a:ext cx="1530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140"/>
              </a:lnSpc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559430" y="3092195"/>
            <a:ext cx="243840" cy="1905"/>
          </a:xfrm>
          <a:custGeom>
            <a:avLst/>
            <a:gdLst/>
            <a:ahLst/>
            <a:cxnLst/>
            <a:rect l="l" t="t" r="r" b="b"/>
            <a:pathLst>
              <a:path w="243839" h="1905">
                <a:moveTo>
                  <a:pt x="0" y="0"/>
                </a:moveTo>
                <a:lnTo>
                  <a:pt x="243839" y="1523"/>
                </a:lnTo>
              </a:path>
            </a:pathLst>
          </a:custGeom>
          <a:ln w="19049">
            <a:solidFill>
              <a:srgbClr val="65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1157612" y="3927870"/>
            <a:ext cx="81026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De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er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mi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al</a:t>
            </a:r>
            <a:r>
              <a:rPr dirty="0" sz="2000" spc="-2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Res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ta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ce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ce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b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y</a:t>
            </a:r>
            <a:r>
              <a:rPr dirty="0" sz="2000" spc="-3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v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m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m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hod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044328" y="4915080"/>
            <a:ext cx="1149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2659258" y="5010911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735458" y="5087111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183514" y="5215127"/>
            <a:ext cx="18415" cy="100965"/>
          </a:xfrm>
          <a:custGeom>
            <a:avLst/>
            <a:gdLst/>
            <a:ahLst/>
            <a:cxnLst/>
            <a:rect l="l" t="t" r="r" b="b"/>
            <a:pathLst>
              <a:path w="18414" h="100964">
                <a:moveTo>
                  <a:pt x="0" y="100583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880237" y="5215127"/>
            <a:ext cx="18415" cy="100965"/>
          </a:xfrm>
          <a:custGeom>
            <a:avLst/>
            <a:gdLst/>
            <a:ahLst/>
            <a:cxnLst/>
            <a:rect l="l" t="t" r="r" b="b"/>
            <a:pathLst>
              <a:path w="18414" h="100964">
                <a:moveTo>
                  <a:pt x="0" y="0"/>
                </a:moveTo>
                <a:lnTo>
                  <a:pt x="18287" y="100583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166749" y="51633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4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898525" y="51633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4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915290" y="5163311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19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935102" y="51633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4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951865" y="51633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970153" y="51633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4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986918" y="5163311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19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006730" y="51633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4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023493" y="51633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4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040258" y="51633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058546" y="51633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076834" y="51633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095121" y="5163311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4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111886" y="51633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130174" y="51633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148462" y="5163311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192658" y="52395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735458" y="52395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310166" y="5163311"/>
            <a:ext cx="34290" cy="74930"/>
          </a:xfrm>
          <a:custGeom>
            <a:avLst/>
            <a:gdLst/>
            <a:ahLst/>
            <a:cxnLst/>
            <a:rect l="l" t="t" r="r" b="b"/>
            <a:pathLst>
              <a:path w="34289" h="74929">
                <a:moveTo>
                  <a:pt x="34243" y="48417"/>
                </a:moveTo>
                <a:lnTo>
                  <a:pt x="24401" y="3792"/>
                </a:lnTo>
                <a:lnTo>
                  <a:pt x="16603" y="0"/>
                </a:lnTo>
                <a:lnTo>
                  <a:pt x="8832" y="4631"/>
                </a:lnTo>
                <a:lnTo>
                  <a:pt x="2951" y="16619"/>
                </a:lnTo>
                <a:lnTo>
                  <a:pt x="0" y="33109"/>
                </a:lnTo>
                <a:lnTo>
                  <a:pt x="1495" y="52468"/>
                </a:lnTo>
                <a:lnTo>
                  <a:pt x="5729" y="66617"/>
                </a:lnTo>
                <a:lnTo>
                  <a:pt x="11925" y="74664"/>
                </a:lnTo>
                <a:lnTo>
                  <a:pt x="22910" y="72014"/>
                </a:lnTo>
                <a:lnTo>
                  <a:pt x="30344" y="62680"/>
                </a:lnTo>
                <a:lnTo>
                  <a:pt x="34243" y="48417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310166" y="5163311"/>
            <a:ext cx="34290" cy="74930"/>
          </a:xfrm>
          <a:custGeom>
            <a:avLst/>
            <a:gdLst/>
            <a:ahLst/>
            <a:cxnLst/>
            <a:rect l="l" t="t" r="r" b="b"/>
            <a:pathLst>
              <a:path w="34289" h="74929">
                <a:moveTo>
                  <a:pt x="16603" y="0"/>
                </a:moveTo>
                <a:lnTo>
                  <a:pt x="8832" y="4631"/>
                </a:lnTo>
                <a:lnTo>
                  <a:pt x="2951" y="16619"/>
                </a:lnTo>
                <a:lnTo>
                  <a:pt x="0" y="33109"/>
                </a:lnTo>
                <a:lnTo>
                  <a:pt x="1495" y="52468"/>
                </a:lnTo>
                <a:lnTo>
                  <a:pt x="5729" y="66617"/>
                </a:lnTo>
                <a:lnTo>
                  <a:pt x="11925" y="74664"/>
                </a:lnTo>
                <a:lnTo>
                  <a:pt x="22910" y="72014"/>
                </a:lnTo>
                <a:lnTo>
                  <a:pt x="30344" y="62680"/>
                </a:lnTo>
                <a:lnTo>
                  <a:pt x="34243" y="48417"/>
                </a:lnTo>
                <a:lnTo>
                  <a:pt x="33314" y="28550"/>
                </a:lnTo>
                <a:lnTo>
                  <a:pt x="29881" y="13487"/>
                </a:lnTo>
                <a:lnTo>
                  <a:pt x="24401" y="3792"/>
                </a:lnTo>
                <a:lnTo>
                  <a:pt x="17330" y="28"/>
                </a:lnTo>
                <a:lnTo>
                  <a:pt x="16603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735715" y="5163311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60" h="74295">
                <a:moveTo>
                  <a:pt x="35559" y="49190"/>
                </a:moveTo>
                <a:lnTo>
                  <a:pt x="26099" y="4110"/>
                </a:lnTo>
                <a:lnTo>
                  <a:pt x="18030" y="0"/>
                </a:lnTo>
                <a:lnTo>
                  <a:pt x="10035" y="4499"/>
                </a:lnTo>
                <a:lnTo>
                  <a:pt x="3528" y="16178"/>
                </a:lnTo>
                <a:lnTo>
                  <a:pt x="0" y="32307"/>
                </a:lnTo>
                <a:lnTo>
                  <a:pt x="1619" y="51668"/>
                </a:lnTo>
                <a:lnTo>
                  <a:pt x="6178" y="65886"/>
                </a:lnTo>
                <a:lnTo>
                  <a:pt x="12608" y="74231"/>
                </a:lnTo>
                <a:lnTo>
                  <a:pt x="23902" y="71948"/>
                </a:lnTo>
                <a:lnTo>
                  <a:pt x="31517" y="63026"/>
                </a:lnTo>
                <a:lnTo>
                  <a:pt x="35559" y="4919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735715" y="5163311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60" h="74295">
                <a:moveTo>
                  <a:pt x="18030" y="0"/>
                </a:moveTo>
                <a:lnTo>
                  <a:pt x="10035" y="4499"/>
                </a:lnTo>
                <a:lnTo>
                  <a:pt x="3528" y="16178"/>
                </a:lnTo>
                <a:lnTo>
                  <a:pt x="0" y="32307"/>
                </a:lnTo>
                <a:lnTo>
                  <a:pt x="1619" y="51668"/>
                </a:lnTo>
                <a:lnTo>
                  <a:pt x="6178" y="65886"/>
                </a:lnTo>
                <a:lnTo>
                  <a:pt x="12608" y="74231"/>
                </a:lnTo>
                <a:lnTo>
                  <a:pt x="23902" y="71948"/>
                </a:lnTo>
                <a:lnTo>
                  <a:pt x="31517" y="63026"/>
                </a:lnTo>
                <a:lnTo>
                  <a:pt x="35559" y="49190"/>
                </a:lnTo>
                <a:lnTo>
                  <a:pt x="34724" y="29143"/>
                </a:lnTo>
                <a:lnTo>
                  <a:pt x="31422" y="13957"/>
                </a:lnTo>
                <a:lnTo>
                  <a:pt x="26099" y="4110"/>
                </a:lnTo>
                <a:lnTo>
                  <a:pt x="19200" y="74"/>
                </a:lnTo>
                <a:lnTo>
                  <a:pt x="1803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2466732" y="6225719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2049658" y="5239511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049658" y="5239511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049658" y="6153911"/>
            <a:ext cx="325120" cy="0"/>
          </a:xfrm>
          <a:custGeom>
            <a:avLst/>
            <a:gdLst/>
            <a:ahLst/>
            <a:cxnLst/>
            <a:rect l="l" t="t" r="r" b="b"/>
            <a:pathLst>
              <a:path w="325119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345057" y="5239511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573657" y="615391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878457" y="5239511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889381" y="6077711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0"/>
                </a:moveTo>
                <a:lnTo>
                  <a:pt x="0" y="152399"/>
                </a:lnTo>
                <a:lnTo>
                  <a:pt x="457199" y="1523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887858" y="6077711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0"/>
                </a:moveTo>
                <a:lnTo>
                  <a:pt x="0" y="152399"/>
                </a:lnTo>
                <a:lnTo>
                  <a:pt x="457199" y="1523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659258" y="6153911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345057" y="6153911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 txBox="1"/>
          <p:nvPr/>
        </p:nvSpPr>
        <p:spPr>
          <a:xfrm>
            <a:off x="2815728" y="5841329"/>
            <a:ext cx="71374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.B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2354634" y="6077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354634" y="6077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2583234" y="6077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583234" y="6077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736120" y="4477511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4" h="304800">
                <a:moveTo>
                  <a:pt x="303874" y="161608"/>
                </a:moveTo>
                <a:lnTo>
                  <a:pt x="298324" y="116155"/>
                </a:lnTo>
                <a:lnTo>
                  <a:pt x="282392" y="76343"/>
                </a:lnTo>
                <a:lnTo>
                  <a:pt x="257558" y="43505"/>
                </a:lnTo>
                <a:lnTo>
                  <a:pt x="225303" y="18974"/>
                </a:lnTo>
                <a:lnTo>
                  <a:pt x="187108" y="4083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631"/>
                </a:lnTo>
                <a:lnTo>
                  <a:pt x="9414" y="199935"/>
                </a:lnTo>
                <a:lnTo>
                  <a:pt x="28013" y="238389"/>
                </a:lnTo>
                <a:lnTo>
                  <a:pt x="54782" y="269002"/>
                </a:lnTo>
                <a:lnTo>
                  <a:pt x="88176" y="290785"/>
                </a:lnTo>
                <a:lnTo>
                  <a:pt x="126646" y="302747"/>
                </a:lnTo>
                <a:lnTo>
                  <a:pt x="140330" y="304381"/>
                </a:lnTo>
                <a:lnTo>
                  <a:pt x="156491" y="303811"/>
                </a:lnTo>
                <a:lnTo>
                  <a:pt x="201132" y="294831"/>
                </a:lnTo>
                <a:lnTo>
                  <a:pt x="239148" y="276076"/>
                </a:lnTo>
                <a:lnTo>
                  <a:pt x="269439" y="248999"/>
                </a:lnTo>
                <a:lnTo>
                  <a:pt x="290900" y="215051"/>
                </a:lnTo>
                <a:lnTo>
                  <a:pt x="302429" y="175684"/>
                </a:lnTo>
                <a:lnTo>
                  <a:pt x="303874" y="1616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736120" y="4477511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4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631"/>
                </a:lnTo>
                <a:lnTo>
                  <a:pt x="9414" y="199935"/>
                </a:lnTo>
                <a:lnTo>
                  <a:pt x="28013" y="238389"/>
                </a:lnTo>
                <a:lnTo>
                  <a:pt x="54782" y="269002"/>
                </a:lnTo>
                <a:lnTo>
                  <a:pt x="88176" y="290785"/>
                </a:lnTo>
                <a:lnTo>
                  <a:pt x="126646" y="302747"/>
                </a:lnTo>
                <a:lnTo>
                  <a:pt x="140330" y="304381"/>
                </a:lnTo>
                <a:lnTo>
                  <a:pt x="156491" y="303811"/>
                </a:lnTo>
                <a:lnTo>
                  <a:pt x="201132" y="294831"/>
                </a:lnTo>
                <a:lnTo>
                  <a:pt x="239148" y="276076"/>
                </a:lnTo>
                <a:lnTo>
                  <a:pt x="269439" y="248999"/>
                </a:lnTo>
                <a:lnTo>
                  <a:pt x="290900" y="215051"/>
                </a:lnTo>
                <a:lnTo>
                  <a:pt x="302429" y="175684"/>
                </a:lnTo>
                <a:lnTo>
                  <a:pt x="303874" y="161608"/>
                </a:lnTo>
                <a:lnTo>
                  <a:pt x="303269" y="145912"/>
                </a:lnTo>
                <a:lnTo>
                  <a:pt x="294094" y="102192"/>
                </a:lnTo>
                <a:lnTo>
                  <a:pt x="275030" y="64556"/>
                </a:lnTo>
                <a:lnTo>
                  <a:pt x="247558" y="34339"/>
                </a:lnTo>
                <a:lnTo>
                  <a:pt x="213158" y="12874"/>
                </a:lnTo>
                <a:lnTo>
                  <a:pt x="173312" y="1492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802514" y="4553711"/>
            <a:ext cx="161925" cy="163195"/>
          </a:xfrm>
          <a:custGeom>
            <a:avLst/>
            <a:gdLst/>
            <a:ahLst/>
            <a:cxnLst/>
            <a:rect l="l" t="t" r="r" b="b"/>
            <a:pathLst>
              <a:path w="161925" h="163195">
                <a:moveTo>
                  <a:pt x="112013" y="70865"/>
                </a:moveTo>
                <a:lnTo>
                  <a:pt x="92201" y="51053"/>
                </a:lnTo>
                <a:lnTo>
                  <a:pt x="0" y="143255"/>
                </a:lnTo>
                <a:lnTo>
                  <a:pt x="19811" y="163067"/>
                </a:lnTo>
                <a:lnTo>
                  <a:pt x="112013" y="70865"/>
                </a:lnTo>
                <a:close/>
              </a:path>
              <a:path w="161925" h="163195">
                <a:moveTo>
                  <a:pt x="161543" y="0"/>
                </a:moveTo>
                <a:lnTo>
                  <a:pt x="71627" y="30479"/>
                </a:lnTo>
                <a:lnTo>
                  <a:pt x="92201" y="51053"/>
                </a:lnTo>
                <a:lnTo>
                  <a:pt x="102107" y="41147"/>
                </a:lnTo>
                <a:lnTo>
                  <a:pt x="121919" y="60959"/>
                </a:lnTo>
                <a:lnTo>
                  <a:pt x="121919" y="80771"/>
                </a:lnTo>
                <a:lnTo>
                  <a:pt x="132587" y="91439"/>
                </a:lnTo>
                <a:lnTo>
                  <a:pt x="161543" y="0"/>
                </a:lnTo>
                <a:close/>
              </a:path>
              <a:path w="161925" h="163195">
                <a:moveTo>
                  <a:pt x="121919" y="60959"/>
                </a:moveTo>
                <a:lnTo>
                  <a:pt x="102107" y="41147"/>
                </a:lnTo>
                <a:lnTo>
                  <a:pt x="92201" y="51053"/>
                </a:lnTo>
                <a:lnTo>
                  <a:pt x="112013" y="70865"/>
                </a:lnTo>
                <a:lnTo>
                  <a:pt x="121919" y="60959"/>
                </a:lnTo>
                <a:close/>
              </a:path>
              <a:path w="161925" h="163195">
                <a:moveTo>
                  <a:pt x="121919" y="80771"/>
                </a:moveTo>
                <a:lnTo>
                  <a:pt x="121919" y="60959"/>
                </a:lnTo>
                <a:lnTo>
                  <a:pt x="112013" y="70865"/>
                </a:lnTo>
                <a:lnTo>
                  <a:pt x="12191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040258" y="462991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2430658" y="462991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345057" y="4629911"/>
            <a:ext cx="0" cy="609600"/>
          </a:xfrm>
          <a:custGeom>
            <a:avLst/>
            <a:gdLst/>
            <a:ahLst/>
            <a:cxnLst/>
            <a:rect l="l" t="t" r="r" b="b"/>
            <a:pathLst>
              <a:path w="0"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430658" y="4629911"/>
            <a:ext cx="0" cy="609600"/>
          </a:xfrm>
          <a:custGeom>
            <a:avLst/>
            <a:gdLst/>
            <a:ahLst/>
            <a:cxnLst/>
            <a:rect l="l" t="t" r="r" b="b"/>
            <a:pathLst>
              <a:path w="0"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2815728" y="424452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6500CC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510928" y="4410636"/>
            <a:ext cx="1593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3116458" y="45537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6697857" y="49971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6774057" y="50733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7222114" y="5199888"/>
            <a:ext cx="18415" cy="102235"/>
          </a:xfrm>
          <a:custGeom>
            <a:avLst/>
            <a:gdLst/>
            <a:ahLst/>
            <a:cxnLst/>
            <a:rect l="l" t="t" r="r" b="b"/>
            <a:pathLst>
              <a:path w="18415" h="102235">
                <a:moveTo>
                  <a:pt x="0" y="102107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918838" y="5199888"/>
            <a:ext cx="18415" cy="102235"/>
          </a:xfrm>
          <a:custGeom>
            <a:avLst/>
            <a:gdLst/>
            <a:ahLst/>
            <a:cxnLst/>
            <a:rect l="l" t="t" r="r" b="b"/>
            <a:pathLst>
              <a:path w="18415" h="102235">
                <a:moveTo>
                  <a:pt x="0" y="0"/>
                </a:moveTo>
                <a:lnTo>
                  <a:pt x="18287" y="102107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7205350" y="5149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6937126" y="5149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6953890" y="51495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6973702" y="5149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6990465" y="5149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7008753" y="5149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7025517" y="51495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7045329" y="5149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7062093" y="5149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7078857" y="5149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7097145" y="5149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7115433" y="5149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7133721" y="5149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7150486" y="5149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7168774" y="5149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7187062" y="5149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7231257" y="52257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6774057" y="52257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7348766" y="5149595"/>
            <a:ext cx="34290" cy="74930"/>
          </a:xfrm>
          <a:custGeom>
            <a:avLst/>
            <a:gdLst/>
            <a:ahLst/>
            <a:cxnLst/>
            <a:rect l="l" t="t" r="r" b="b"/>
            <a:pathLst>
              <a:path w="34290" h="74929">
                <a:moveTo>
                  <a:pt x="34222" y="48574"/>
                </a:moveTo>
                <a:lnTo>
                  <a:pt x="24457" y="3614"/>
                </a:lnTo>
                <a:lnTo>
                  <a:pt x="16603" y="0"/>
                </a:lnTo>
                <a:lnTo>
                  <a:pt x="8832" y="4335"/>
                </a:lnTo>
                <a:lnTo>
                  <a:pt x="2951" y="15956"/>
                </a:lnTo>
                <a:lnTo>
                  <a:pt x="0" y="32785"/>
                </a:lnTo>
                <a:lnTo>
                  <a:pt x="1476" y="52233"/>
                </a:lnTo>
                <a:lnTo>
                  <a:pt x="5659" y="66440"/>
                </a:lnTo>
                <a:lnTo>
                  <a:pt x="11791" y="74569"/>
                </a:lnTo>
                <a:lnTo>
                  <a:pt x="22829" y="71998"/>
                </a:lnTo>
                <a:lnTo>
                  <a:pt x="30296" y="62750"/>
                </a:lnTo>
                <a:lnTo>
                  <a:pt x="34222" y="48574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7348766" y="5149595"/>
            <a:ext cx="34290" cy="74930"/>
          </a:xfrm>
          <a:custGeom>
            <a:avLst/>
            <a:gdLst/>
            <a:ahLst/>
            <a:cxnLst/>
            <a:rect l="l" t="t" r="r" b="b"/>
            <a:pathLst>
              <a:path w="34290" h="74929">
                <a:moveTo>
                  <a:pt x="16603" y="0"/>
                </a:moveTo>
                <a:lnTo>
                  <a:pt x="8832" y="4335"/>
                </a:lnTo>
                <a:lnTo>
                  <a:pt x="2951" y="15956"/>
                </a:lnTo>
                <a:lnTo>
                  <a:pt x="0" y="32785"/>
                </a:lnTo>
                <a:lnTo>
                  <a:pt x="1476" y="52233"/>
                </a:lnTo>
                <a:lnTo>
                  <a:pt x="5659" y="66440"/>
                </a:lnTo>
                <a:lnTo>
                  <a:pt x="11791" y="74569"/>
                </a:lnTo>
                <a:lnTo>
                  <a:pt x="22829" y="71998"/>
                </a:lnTo>
                <a:lnTo>
                  <a:pt x="30296" y="62750"/>
                </a:lnTo>
                <a:lnTo>
                  <a:pt x="34222" y="48574"/>
                </a:lnTo>
                <a:lnTo>
                  <a:pt x="33311" y="28033"/>
                </a:lnTo>
                <a:lnTo>
                  <a:pt x="29905" y="12996"/>
                </a:lnTo>
                <a:lnTo>
                  <a:pt x="24457" y="3614"/>
                </a:lnTo>
                <a:lnTo>
                  <a:pt x="17421" y="33"/>
                </a:lnTo>
                <a:lnTo>
                  <a:pt x="16603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6774315" y="51495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35532" y="49364"/>
                </a:moveTo>
                <a:lnTo>
                  <a:pt x="26158" y="3924"/>
                </a:lnTo>
                <a:lnTo>
                  <a:pt x="18030" y="0"/>
                </a:lnTo>
                <a:lnTo>
                  <a:pt x="10035" y="4210"/>
                </a:lnTo>
                <a:lnTo>
                  <a:pt x="3528" y="15519"/>
                </a:lnTo>
                <a:lnTo>
                  <a:pt x="0" y="31941"/>
                </a:lnTo>
                <a:lnTo>
                  <a:pt x="1596" y="51404"/>
                </a:lnTo>
                <a:lnTo>
                  <a:pt x="6099" y="65686"/>
                </a:lnTo>
                <a:lnTo>
                  <a:pt x="12460" y="74117"/>
                </a:lnTo>
                <a:lnTo>
                  <a:pt x="23810" y="71926"/>
                </a:lnTo>
                <a:lnTo>
                  <a:pt x="31460" y="63101"/>
                </a:lnTo>
                <a:lnTo>
                  <a:pt x="35532" y="49364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6774315" y="51495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18030" y="0"/>
                </a:moveTo>
                <a:lnTo>
                  <a:pt x="10035" y="4210"/>
                </a:lnTo>
                <a:lnTo>
                  <a:pt x="3528" y="15519"/>
                </a:lnTo>
                <a:lnTo>
                  <a:pt x="0" y="31941"/>
                </a:lnTo>
                <a:lnTo>
                  <a:pt x="1596" y="51404"/>
                </a:lnTo>
                <a:lnTo>
                  <a:pt x="6099" y="65686"/>
                </a:lnTo>
                <a:lnTo>
                  <a:pt x="12460" y="74117"/>
                </a:lnTo>
                <a:lnTo>
                  <a:pt x="23810" y="71926"/>
                </a:lnTo>
                <a:lnTo>
                  <a:pt x="31460" y="63101"/>
                </a:lnTo>
                <a:lnTo>
                  <a:pt x="35532" y="49364"/>
                </a:lnTo>
                <a:lnTo>
                  <a:pt x="34720" y="28642"/>
                </a:lnTo>
                <a:lnTo>
                  <a:pt x="31447" y="13470"/>
                </a:lnTo>
                <a:lnTo>
                  <a:pt x="26158" y="3924"/>
                </a:lnTo>
                <a:lnTo>
                  <a:pt x="19298" y="80"/>
                </a:lnTo>
                <a:lnTo>
                  <a:pt x="1803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6088257" y="52257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6088257" y="5225795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6088257" y="6140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7383657" y="52257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7612257" y="6140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7917057" y="5225795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 txBox="1"/>
          <p:nvPr/>
        </p:nvSpPr>
        <p:spPr>
          <a:xfrm>
            <a:off x="7082926" y="4915080"/>
            <a:ext cx="1149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8149726" y="5524679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5787524" y="5524679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7993257" y="5454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38099" y="0"/>
                </a:lnTo>
                <a:lnTo>
                  <a:pt x="0" y="94487"/>
                </a:lnTo>
                <a:lnTo>
                  <a:pt x="19811" y="94487"/>
                </a:lnTo>
                <a:lnTo>
                  <a:pt x="19811" y="380999"/>
                </a:lnTo>
                <a:lnTo>
                  <a:pt x="57911" y="380999"/>
                </a:lnTo>
                <a:lnTo>
                  <a:pt x="57911" y="94487"/>
                </a:lnTo>
                <a:lnTo>
                  <a:pt x="76199" y="944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7993257" y="5454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57911" y="94487"/>
                </a:lnTo>
                <a:lnTo>
                  <a:pt x="57911" y="380999"/>
                </a:lnTo>
                <a:lnTo>
                  <a:pt x="19811" y="380999"/>
                </a:lnTo>
                <a:lnTo>
                  <a:pt x="19811" y="94487"/>
                </a:lnTo>
                <a:lnTo>
                  <a:pt x="0" y="94487"/>
                </a:lnTo>
                <a:lnTo>
                  <a:pt x="38099" y="0"/>
                </a:lnTo>
                <a:lnTo>
                  <a:pt x="76199" y="944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5935857" y="5454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7911" y="284987"/>
                </a:lnTo>
                <a:lnTo>
                  <a:pt x="57911" y="0"/>
                </a:lnTo>
                <a:lnTo>
                  <a:pt x="19811" y="0"/>
                </a:lnTo>
                <a:lnTo>
                  <a:pt x="19811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5935857" y="5454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7911" y="284987"/>
                </a:lnTo>
                <a:lnTo>
                  <a:pt x="57911" y="0"/>
                </a:lnTo>
                <a:lnTo>
                  <a:pt x="19811" y="0"/>
                </a:lnTo>
                <a:lnTo>
                  <a:pt x="19811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6927981" y="6063995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0"/>
                </a:moveTo>
                <a:lnTo>
                  <a:pt x="0" y="152399"/>
                </a:lnTo>
                <a:lnTo>
                  <a:pt x="457199" y="1523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6926457" y="6063995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0"/>
                </a:moveTo>
                <a:lnTo>
                  <a:pt x="0" y="152399"/>
                </a:lnTo>
                <a:lnTo>
                  <a:pt x="457199" y="1523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6697857" y="61401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7383657" y="61401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 txBox="1"/>
          <p:nvPr/>
        </p:nvSpPr>
        <p:spPr>
          <a:xfrm>
            <a:off x="6854326" y="5827613"/>
            <a:ext cx="71374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.B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6393234" y="6063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137" y="46389"/>
                </a:moveTo>
                <a:lnTo>
                  <a:pt x="59126" y="6731"/>
                </a:lnTo>
                <a:lnTo>
                  <a:pt x="37923" y="0"/>
                </a:lnTo>
                <a:lnTo>
                  <a:pt x="24388" y="2634"/>
                </a:lnTo>
                <a:lnTo>
                  <a:pt x="12677" y="9898"/>
                </a:lnTo>
                <a:lnTo>
                  <a:pt x="4109" y="20835"/>
                </a:lnTo>
                <a:lnTo>
                  <a:pt x="0" y="34486"/>
                </a:lnTo>
                <a:lnTo>
                  <a:pt x="2477" y="49944"/>
                </a:lnTo>
                <a:lnTo>
                  <a:pt x="9382" y="62349"/>
                </a:lnTo>
                <a:lnTo>
                  <a:pt x="19568" y="71121"/>
                </a:lnTo>
                <a:lnTo>
                  <a:pt x="31886" y="75678"/>
                </a:lnTo>
                <a:lnTo>
                  <a:pt x="48114" y="73714"/>
                </a:lnTo>
                <a:lnTo>
                  <a:pt x="60981" y="67662"/>
                </a:lnTo>
                <a:lnTo>
                  <a:pt x="70114" y="58295"/>
                </a:lnTo>
                <a:lnTo>
                  <a:pt x="75137" y="46389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6393234" y="6063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23" y="0"/>
                </a:moveTo>
                <a:lnTo>
                  <a:pt x="24388" y="2634"/>
                </a:lnTo>
                <a:lnTo>
                  <a:pt x="12677" y="9898"/>
                </a:lnTo>
                <a:lnTo>
                  <a:pt x="4109" y="20835"/>
                </a:lnTo>
                <a:lnTo>
                  <a:pt x="0" y="34486"/>
                </a:lnTo>
                <a:lnTo>
                  <a:pt x="2477" y="49944"/>
                </a:lnTo>
                <a:lnTo>
                  <a:pt x="9382" y="62349"/>
                </a:lnTo>
                <a:lnTo>
                  <a:pt x="19568" y="71121"/>
                </a:lnTo>
                <a:lnTo>
                  <a:pt x="31886" y="75678"/>
                </a:lnTo>
                <a:lnTo>
                  <a:pt x="48114" y="73714"/>
                </a:lnTo>
                <a:lnTo>
                  <a:pt x="60981" y="67662"/>
                </a:lnTo>
                <a:lnTo>
                  <a:pt x="70114" y="58295"/>
                </a:lnTo>
                <a:lnTo>
                  <a:pt x="75137" y="46389"/>
                </a:lnTo>
                <a:lnTo>
                  <a:pt x="73489" y="29493"/>
                </a:lnTo>
                <a:lnTo>
                  <a:pt x="67911" y="16202"/>
                </a:lnTo>
                <a:lnTo>
                  <a:pt x="59126" y="6731"/>
                </a:lnTo>
                <a:lnTo>
                  <a:pt x="47857" y="1297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6621834" y="6063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37" y="46389"/>
                </a:moveTo>
                <a:lnTo>
                  <a:pt x="59126" y="6731"/>
                </a:lnTo>
                <a:lnTo>
                  <a:pt x="37923" y="0"/>
                </a:lnTo>
                <a:lnTo>
                  <a:pt x="24388" y="2634"/>
                </a:lnTo>
                <a:lnTo>
                  <a:pt x="12677" y="9898"/>
                </a:lnTo>
                <a:lnTo>
                  <a:pt x="4109" y="20835"/>
                </a:lnTo>
                <a:lnTo>
                  <a:pt x="0" y="34486"/>
                </a:lnTo>
                <a:lnTo>
                  <a:pt x="2477" y="49944"/>
                </a:lnTo>
                <a:lnTo>
                  <a:pt x="9382" y="62349"/>
                </a:lnTo>
                <a:lnTo>
                  <a:pt x="19568" y="71121"/>
                </a:lnTo>
                <a:lnTo>
                  <a:pt x="31886" y="75678"/>
                </a:lnTo>
                <a:lnTo>
                  <a:pt x="48114" y="73714"/>
                </a:lnTo>
                <a:lnTo>
                  <a:pt x="60981" y="67662"/>
                </a:lnTo>
                <a:lnTo>
                  <a:pt x="70114" y="58295"/>
                </a:lnTo>
                <a:lnTo>
                  <a:pt x="75137" y="46389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6621834" y="6063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634"/>
                </a:lnTo>
                <a:lnTo>
                  <a:pt x="12677" y="9898"/>
                </a:lnTo>
                <a:lnTo>
                  <a:pt x="4109" y="20835"/>
                </a:lnTo>
                <a:lnTo>
                  <a:pt x="0" y="34486"/>
                </a:lnTo>
                <a:lnTo>
                  <a:pt x="2477" y="49944"/>
                </a:lnTo>
                <a:lnTo>
                  <a:pt x="9382" y="62349"/>
                </a:lnTo>
                <a:lnTo>
                  <a:pt x="19568" y="71121"/>
                </a:lnTo>
                <a:lnTo>
                  <a:pt x="31886" y="75678"/>
                </a:lnTo>
                <a:lnTo>
                  <a:pt x="48114" y="73714"/>
                </a:lnTo>
                <a:lnTo>
                  <a:pt x="60981" y="67662"/>
                </a:lnTo>
                <a:lnTo>
                  <a:pt x="70114" y="58295"/>
                </a:lnTo>
                <a:lnTo>
                  <a:pt x="75137" y="46389"/>
                </a:lnTo>
                <a:lnTo>
                  <a:pt x="73489" y="29493"/>
                </a:lnTo>
                <a:lnTo>
                  <a:pt x="67911" y="16202"/>
                </a:lnTo>
                <a:lnTo>
                  <a:pt x="59126" y="6731"/>
                </a:lnTo>
                <a:lnTo>
                  <a:pt x="47857" y="1297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 txBox="1"/>
          <p:nvPr/>
        </p:nvSpPr>
        <p:spPr>
          <a:xfrm>
            <a:off x="6505330" y="6210479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6774720" y="446379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303873" y="161461"/>
                </a:moveTo>
                <a:lnTo>
                  <a:pt x="298319" y="116050"/>
                </a:lnTo>
                <a:lnTo>
                  <a:pt x="282372" y="76266"/>
                </a:lnTo>
                <a:lnTo>
                  <a:pt x="257516" y="43447"/>
                </a:lnTo>
                <a:lnTo>
                  <a:pt x="225235" y="18931"/>
                </a:lnTo>
                <a:lnTo>
                  <a:pt x="187010" y="4060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491" y="303789"/>
                </a:lnTo>
                <a:lnTo>
                  <a:pt x="201130" y="294645"/>
                </a:lnTo>
                <a:lnTo>
                  <a:pt x="239146" y="275641"/>
                </a:lnTo>
                <a:lnTo>
                  <a:pt x="269436" y="248364"/>
                </a:lnTo>
                <a:lnTo>
                  <a:pt x="290898" y="214402"/>
                </a:lnTo>
                <a:lnTo>
                  <a:pt x="302428" y="175340"/>
                </a:lnTo>
                <a:lnTo>
                  <a:pt x="303873" y="1614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6774720" y="446379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491" y="303789"/>
                </a:lnTo>
                <a:lnTo>
                  <a:pt x="201130" y="294645"/>
                </a:lnTo>
                <a:lnTo>
                  <a:pt x="239146" y="275641"/>
                </a:lnTo>
                <a:lnTo>
                  <a:pt x="269436" y="248364"/>
                </a:lnTo>
                <a:lnTo>
                  <a:pt x="290898" y="214402"/>
                </a:lnTo>
                <a:lnTo>
                  <a:pt x="302428" y="175340"/>
                </a:lnTo>
                <a:lnTo>
                  <a:pt x="303873" y="161461"/>
                </a:lnTo>
                <a:lnTo>
                  <a:pt x="303268" y="145782"/>
                </a:lnTo>
                <a:lnTo>
                  <a:pt x="294084" y="102098"/>
                </a:lnTo>
                <a:lnTo>
                  <a:pt x="275003" y="64486"/>
                </a:lnTo>
                <a:lnTo>
                  <a:pt x="247508" y="34286"/>
                </a:lnTo>
                <a:lnTo>
                  <a:pt x="213080" y="12837"/>
                </a:lnTo>
                <a:lnTo>
                  <a:pt x="173204" y="1477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6841114" y="4539995"/>
            <a:ext cx="161925" cy="163195"/>
          </a:xfrm>
          <a:custGeom>
            <a:avLst/>
            <a:gdLst/>
            <a:ahLst/>
            <a:cxnLst/>
            <a:rect l="l" t="t" r="r" b="b"/>
            <a:pathLst>
              <a:path w="161925" h="163195">
                <a:moveTo>
                  <a:pt x="112013" y="70865"/>
                </a:moveTo>
                <a:lnTo>
                  <a:pt x="91439" y="50291"/>
                </a:lnTo>
                <a:lnTo>
                  <a:pt x="0" y="141731"/>
                </a:lnTo>
                <a:lnTo>
                  <a:pt x="19811" y="163067"/>
                </a:lnTo>
                <a:lnTo>
                  <a:pt x="112013" y="70865"/>
                </a:lnTo>
                <a:close/>
              </a:path>
              <a:path w="161925" h="163195">
                <a:moveTo>
                  <a:pt x="161543" y="0"/>
                </a:moveTo>
                <a:lnTo>
                  <a:pt x="71627" y="30479"/>
                </a:lnTo>
                <a:lnTo>
                  <a:pt x="91439" y="50291"/>
                </a:lnTo>
                <a:lnTo>
                  <a:pt x="102107" y="39623"/>
                </a:lnTo>
                <a:lnTo>
                  <a:pt x="121919" y="60959"/>
                </a:lnTo>
                <a:lnTo>
                  <a:pt x="121919" y="80771"/>
                </a:lnTo>
                <a:lnTo>
                  <a:pt x="132587" y="91439"/>
                </a:lnTo>
                <a:lnTo>
                  <a:pt x="161543" y="0"/>
                </a:lnTo>
                <a:close/>
              </a:path>
              <a:path w="161925" h="163195">
                <a:moveTo>
                  <a:pt x="121919" y="60959"/>
                </a:moveTo>
                <a:lnTo>
                  <a:pt x="102107" y="39623"/>
                </a:lnTo>
                <a:lnTo>
                  <a:pt x="91439" y="50291"/>
                </a:lnTo>
                <a:lnTo>
                  <a:pt x="112013" y="70865"/>
                </a:lnTo>
                <a:lnTo>
                  <a:pt x="121919" y="60959"/>
                </a:lnTo>
                <a:close/>
              </a:path>
              <a:path w="161925" h="163195">
                <a:moveTo>
                  <a:pt x="121919" y="80771"/>
                </a:moveTo>
                <a:lnTo>
                  <a:pt x="121919" y="60959"/>
                </a:lnTo>
                <a:lnTo>
                  <a:pt x="112013" y="70865"/>
                </a:lnTo>
                <a:lnTo>
                  <a:pt x="12191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7078857" y="4616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6469257" y="4616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7383657" y="4616195"/>
            <a:ext cx="0" cy="609600"/>
          </a:xfrm>
          <a:custGeom>
            <a:avLst/>
            <a:gdLst/>
            <a:ahLst/>
            <a:cxnLst/>
            <a:rect l="l" t="t" r="r" b="b"/>
            <a:pathLst>
              <a:path w="0"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6469257" y="4616195"/>
            <a:ext cx="0" cy="609600"/>
          </a:xfrm>
          <a:custGeom>
            <a:avLst/>
            <a:gdLst/>
            <a:ahLst/>
            <a:cxnLst/>
            <a:rect l="l" t="t" r="r" b="b"/>
            <a:pathLst>
              <a:path w="0"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 txBox="1"/>
          <p:nvPr/>
        </p:nvSpPr>
        <p:spPr>
          <a:xfrm>
            <a:off x="6854326" y="422928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6500CC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549527" y="4396920"/>
            <a:ext cx="1593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7155057" y="45399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6489069" y="5911595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300" h="228600">
                <a:moveTo>
                  <a:pt x="114299" y="114299"/>
                </a:moveTo>
                <a:lnTo>
                  <a:pt x="0" y="114299"/>
                </a:lnTo>
                <a:lnTo>
                  <a:pt x="38099" y="191529"/>
                </a:lnTo>
                <a:lnTo>
                  <a:pt x="38099" y="132587"/>
                </a:lnTo>
                <a:lnTo>
                  <a:pt x="76199" y="132587"/>
                </a:lnTo>
                <a:lnTo>
                  <a:pt x="76199" y="189497"/>
                </a:lnTo>
                <a:lnTo>
                  <a:pt x="114299" y="114299"/>
                </a:lnTo>
                <a:close/>
              </a:path>
              <a:path w="114300" h="228600">
                <a:moveTo>
                  <a:pt x="76199" y="1142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228600">
                <a:moveTo>
                  <a:pt x="76199" y="189497"/>
                </a:moveTo>
                <a:lnTo>
                  <a:pt x="76199" y="132587"/>
                </a:lnTo>
                <a:lnTo>
                  <a:pt x="38099" y="132587"/>
                </a:lnTo>
                <a:lnTo>
                  <a:pt x="38099" y="191529"/>
                </a:lnTo>
                <a:lnTo>
                  <a:pt x="56387" y="228599"/>
                </a:lnTo>
                <a:lnTo>
                  <a:pt x="76199" y="1894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 txBox="1"/>
          <p:nvPr/>
        </p:nvSpPr>
        <p:spPr>
          <a:xfrm>
            <a:off x="1462417" y="6439079"/>
            <a:ext cx="3724275" cy="667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600"/>
              </a:lnSpc>
            </a:pP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Op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uit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FF3200"/>
                </a:solidFill>
                <a:latin typeface="Arial"/>
                <a:cs typeface="Arial"/>
              </a:rPr>
              <a:t>(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o</a:t>
            </a:r>
            <a:r>
              <a:rPr dirty="0" sz="18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800" spc="-30" b="1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dirty="0" sz="1800" spc="35" b="1">
                <a:solidFill>
                  <a:srgbClr val="FF3200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n)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EM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F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(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)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m</a:t>
            </a:r>
            <a:r>
              <a:rPr dirty="0" sz="1800" spc="-2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as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587883" y="6439079"/>
            <a:ext cx="3934460" cy="667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600"/>
              </a:lnSpc>
              <a:tabLst>
                <a:tab pos="1652270" algn="l"/>
              </a:tabLst>
            </a:pP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lo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uit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(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3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spc="35" b="1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n)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532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ot</a:t>
            </a:r>
            <a:r>
              <a:rPr dirty="0" sz="1800" spc="-10" b="1">
                <a:solidFill>
                  <a:srgbClr val="656532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nti</a:t>
            </a:r>
            <a:r>
              <a:rPr dirty="0" sz="1800" spc="-10" b="1">
                <a:solidFill>
                  <a:srgbClr val="656532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656532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532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iff</a:t>
            </a:r>
            <a:r>
              <a:rPr dirty="0" sz="1800" spc="-20" b="1">
                <a:solidFill>
                  <a:srgbClr val="656532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656532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656532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656532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656532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(</a:t>
            </a:r>
            <a:r>
              <a:rPr dirty="0" sz="1800" spc="-5" b="1">
                <a:solidFill>
                  <a:srgbClr val="656532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)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656532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6532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656532"/>
                </a:solidFill>
                <a:latin typeface="Arial"/>
                <a:cs typeface="Arial"/>
              </a:rPr>
              <a:t>eas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656532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656532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6532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92445" y="3014472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102107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949317" y="3014472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0"/>
                </a:moveTo>
                <a:lnTo>
                  <a:pt x="36575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54345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985893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23993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62093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00193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138293" y="2964179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174869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212969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251069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289169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327269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365369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403469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441569" y="2964179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478145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516245" y="2964179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612257" y="3040379"/>
            <a:ext cx="325120" cy="0"/>
          </a:xfrm>
          <a:custGeom>
            <a:avLst/>
            <a:gdLst/>
            <a:ahLst/>
            <a:cxnLst/>
            <a:rect l="l" t="t" r="r" b="b"/>
            <a:pathLst>
              <a:path w="325120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641469" y="3040379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5" h="0">
                <a:moveTo>
                  <a:pt x="0" y="0"/>
                </a:moveTo>
                <a:lnTo>
                  <a:pt x="3230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860831" y="2964179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1" y="46187"/>
                </a:moveTo>
                <a:lnTo>
                  <a:pt x="59079" y="6678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329"/>
                </a:lnTo>
                <a:lnTo>
                  <a:pt x="8890" y="61730"/>
                </a:lnTo>
                <a:lnTo>
                  <a:pt x="18910" y="70796"/>
                </a:lnTo>
                <a:lnTo>
                  <a:pt x="31532" y="75637"/>
                </a:lnTo>
                <a:lnTo>
                  <a:pt x="47874" y="73549"/>
                </a:lnTo>
                <a:lnTo>
                  <a:pt x="60813" y="67252"/>
                </a:lnTo>
                <a:lnTo>
                  <a:pt x="70001" y="57785"/>
                </a:lnTo>
                <a:lnTo>
                  <a:pt x="75091" y="46187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860831" y="2964179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329"/>
                </a:lnTo>
                <a:lnTo>
                  <a:pt x="8890" y="61730"/>
                </a:lnTo>
                <a:lnTo>
                  <a:pt x="18910" y="70796"/>
                </a:lnTo>
                <a:lnTo>
                  <a:pt x="31532" y="75637"/>
                </a:lnTo>
                <a:lnTo>
                  <a:pt x="47874" y="73549"/>
                </a:lnTo>
                <a:lnTo>
                  <a:pt x="60813" y="67252"/>
                </a:lnTo>
                <a:lnTo>
                  <a:pt x="70001" y="57785"/>
                </a:lnTo>
                <a:lnTo>
                  <a:pt x="75091" y="46187"/>
                </a:lnTo>
                <a:lnTo>
                  <a:pt x="73466" y="29364"/>
                </a:lnTo>
                <a:lnTo>
                  <a:pt x="67885" y="16119"/>
                </a:lnTo>
                <a:lnTo>
                  <a:pt x="59079" y="6678"/>
                </a:lnTo>
                <a:lnTo>
                  <a:pt x="47777" y="1271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641631" y="2964179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1" y="46187"/>
                </a:moveTo>
                <a:lnTo>
                  <a:pt x="59079" y="6678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329"/>
                </a:lnTo>
                <a:lnTo>
                  <a:pt x="8890" y="61730"/>
                </a:lnTo>
                <a:lnTo>
                  <a:pt x="18910" y="70796"/>
                </a:lnTo>
                <a:lnTo>
                  <a:pt x="31532" y="75637"/>
                </a:lnTo>
                <a:lnTo>
                  <a:pt x="47874" y="73549"/>
                </a:lnTo>
                <a:lnTo>
                  <a:pt x="60813" y="67252"/>
                </a:lnTo>
                <a:lnTo>
                  <a:pt x="70001" y="57785"/>
                </a:lnTo>
                <a:lnTo>
                  <a:pt x="75091" y="46187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641631" y="2964179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329"/>
                </a:lnTo>
                <a:lnTo>
                  <a:pt x="8890" y="61730"/>
                </a:lnTo>
                <a:lnTo>
                  <a:pt x="18910" y="70796"/>
                </a:lnTo>
                <a:lnTo>
                  <a:pt x="31532" y="75637"/>
                </a:lnTo>
                <a:lnTo>
                  <a:pt x="47874" y="73549"/>
                </a:lnTo>
                <a:lnTo>
                  <a:pt x="60813" y="67252"/>
                </a:lnTo>
                <a:lnTo>
                  <a:pt x="70001" y="57785"/>
                </a:lnTo>
                <a:lnTo>
                  <a:pt x="75091" y="46187"/>
                </a:lnTo>
                <a:lnTo>
                  <a:pt x="73466" y="29364"/>
                </a:lnTo>
                <a:lnTo>
                  <a:pt x="67885" y="16119"/>
                </a:lnTo>
                <a:lnTo>
                  <a:pt x="59079" y="6678"/>
                </a:lnTo>
                <a:lnTo>
                  <a:pt x="47777" y="1271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177414" y="2729664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387213" y="2348665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9613269" y="2278379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38099" y="0"/>
                </a:lnTo>
                <a:lnTo>
                  <a:pt x="0" y="94487"/>
                </a:lnTo>
                <a:lnTo>
                  <a:pt x="18287" y="94487"/>
                </a:lnTo>
                <a:lnTo>
                  <a:pt x="18287" y="380999"/>
                </a:lnTo>
                <a:lnTo>
                  <a:pt x="56387" y="380999"/>
                </a:lnTo>
                <a:lnTo>
                  <a:pt x="56387" y="94487"/>
                </a:lnTo>
                <a:lnTo>
                  <a:pt x="76199" y="944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613269" y="2278379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56387" y="94487"/>
                </a:lnTo>
                <a:lnTo>
                  <a:pt x="56387" y="380999"/>
                </a:lnTo>
                <a:lnTo>
                  <a:pt x="18287" y="380999"/>
                </a:lnTo>
                <a:lnTo>
                  <a:pt x="18287" y="94487"/>
                </a:lnTo>
                <a:lnTo>
                  <a:pt x="0" y="94487"/>
                </a:lnTo>
                <a:lnTo>
                  <a:pt x="38099" y="0"/>
                </a:lnTo>
                <a:lnTo>
                  <a:pt x="76199" y="944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662815" y="2424865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812669" y="2354579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6387" y="284987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812669" y="2354579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6387" y="284987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647565" y="3212591"/>
            <a:ext cx="1207135" cy="111760"/>
          </a:xfrm>
          <a:custGeom>
            <a:avLst/>
            <a:gdLst/>
            <a:ahLst/>
            <a:cxnLst/>
            <a:rect l="l" t="t" r="r" b="b"/>
            <a:pathLst>
              <a:path w="1207134" h="111760">
                <a:moveTo>
                  <a:pt x="106679" y="10667"/>
                </a:moveTo>
                <a:lnTo>
                  <a:pt x="100583" y="1523"/>
                </a:lnTo>
                <a:lnTo>
                  <a:pt x="94487" y="0"/>
                </a:lnTo>
                <a:lnTo>
                  <a:pt x="89915" y="3047"/>
                </a:lnTo>
                <a:lnTo>
                  <a:pt x="0" y="56387"/>
                </a:lnTo>
                <a:lnTo>
                  <a:pt x="19811" y="67805"/>
                </a:lnTo>
                <a:lnTo>
                  <a:pt x="19811" y="45719"/>
                </a:lnTo>
                <a:lnTo>
                  <a:pt x="38099" y="45719"/>
                </a:lnTo>
                <a:lnTo>
                  <a:pt x="38099" y="55199"/>
                </a:lnTo>
                <a:lnTo>
                  <a:pt x="38835" y="55625"/>
                </a:lnTo>
                <a:lnTo>
                  <a:pt x="100583" y="19811"/>
                </a:lnTo>
                <a:lnTo>
                  <a:pt x="105155" y="16763"/>
                </a:lnTo>
                <a:lnTo>
                  <a:pt x="106679" y="10667"/>
                </a:lnTo>
                <a:close/>
              </a:path>
              <a:path w="1207134" h="111760">
                <a:moveTo>
                  <a:pt x="38099" y="55199"/>
                </a:moveTo>
                <a:lnTo>
                  <a:pt x="38099" y="45719"/>
                </a:lnTo>
                <a:lnTo>
                  <a:pt x="19811" y="45719"/>
                </a:lnTo>
                <a:lnTo>
                  <a:pt x="19811" y="65531"/>
                </a:lnTo>
                <a:lnTo>
                  <a:pt x="24383" y="65531"/>
                </a:lnTo>
                <a:lnTo>
                  <a:pt x="24383" y="47243"/>
                </a:lnTo>
                <a:lnTo>
                  <a:pt x="38099" y="55199"/>
                </a:lnTo>
                <a:close/>
              </a:path>
              <a:path w="1207134" h="111760">
                <a:moveTo>
                  <a:pt x="38099" y="78343"/>
                </a:moveTo>
                <a:lnTo>
                  <a:pt x="38099" y="65531"/>
                </a:lnTo>
                <a:lnTo>
                  <a:pt x="19811" y="65531"/>
                </a:lnTo>
                <a:lnTo>
                  <a:pt x="19811" y="67805"/>
                </a:lnTo>
                <a:lnTo>
                  <a:pt x="38099" y="78343"/>
                </a:lnTo>
                <a:close/>
              </a:path>
              <a:path w="1207134" h="111760">
                <a:moveTo>
                  <a:pt x="38835" y="55625"/>
                </a:moveTo>
                <a:lnTo>
                  <a:pt x="24383" y="47243"/>
                </a:lnTo>
                <a:lnTo>
                  <a:pt x="24383" y="64007"/>
                </a:lnTo>
                <a:lnTo>
                  <a:pt x="38835" y="55625"/>
                </a:lnTo>
                <a:close/>
              </a:path>
              <a:path w="1207134" h="111760">
                <a:moveTo>
                  <a:pt x="106679" y="100583"/>
                </a:moveTo>
                <a:lnTo>
                  <a:pt x="105155" y="94487"/>
                </a:lnTo>
                <a:lnTo>
                  <a:pt x="100583" y="91439"/>
                </a:lnTo>
                <a:lnTo>
                  <a:pt x="38835" y="55625"/>
                </a:lnTo>
                <a:lnTo>
                  <a:pt x="24383" y="64007"/>
                </a:lnTo>
                <a:lnTo>
                  <a:pt x="24383" y="65531"/>
                </a:lnTo>
                <a:lnTo>
                  <a:pt x="38099" y="65531"/>
                </a:lnTo>
                <a:lnTo>
                  <a:pt x="38099" y="78343"/>
                </a:lnTo>
                <a:lnTo>
                  <a:pt x="89915" y="108203"/>
                </a:lnTo>
                <a:lnTo>
                  <a:pt x="94487" y="111251"/>
                </a:lnTo>
                <a:lnTo>
                  <a:pt x="100583" y="109727"/>
                </a:lnTo>
                <a:lnTo>
                  <a:pt x="106679" y="100583"/>
                </a:lnTo>
                <a:close/>
              </a:path>
              <a:path w="1207134" h="111760">
                <a:moveTo>
                  <a:pt x="76199" y="65531"/>
                </a:moveTo>
                <a:lnTo>
                  <a:pt x="76199" y="45719"/>
                </a:lnTo>
                <a:lnTo>
                  <a:pt x="57911" y="45719"/>
                </a:lnTo>
                <a:lnTo>
                  <a:pt x="57911" y="65531"/>
                </a:lnTo>
                <a:lnTo>
                  <a:pt x="76199" y="65531"/>
                </a:lnTo>
                <a:close/>
              </a:path>
              <a:path w="1207134" h="111760">
                <a:moveTo>
                  <a:pt x="114299" y="65531"/>
                </a:moveTo>
                <a:lnTo>
                  <a:pt x="114299" y="45719"/>
                </a:lnTo>
                <a:lnTo>
                  <a:pt x="96011" y="45719"/>
                </a:lnTo>
                <a:lnTo>
                  <a:pt x="96011" y="65531"/>
                </a:lnTo>
                <a:lnTo>
                  <a:pt x="114299" y="65531"/>
                </a:lnTo>
                <a:close/>
              </a:path>
              <a:path w="1207134" h="111760">
                <a:moveTo>
                  <a:pt x="152399" y="65531"/>
                </a:moveTo>
                <a:lnTo>
                  <a:pt x="152399" y="45719"/>
                </a:lnTo>
                <a:lnTo>
                  <a:pt x="134111" y="45719"/>
                </a:lnTo>
                <a:lnTo>
                  <a:pt x="134111" y="65531"/>
                </a:lnTo>
                <a:lnTo>
                  <a:pt x="152399" y="65531"/>
                </a:lnTo>
                <a:close/>
              </a:path>
              <a:path w="1207134" h="111760">
                <a:moveTo>
                  <a:pt x="190499" y="65531"/>
                </a:moveTo>
                <a:lnTo>
                  <a:pt x="190499" y="45719"/>
                </a:lnTo>
                <a:lnTo>
                  <a:pt x="172211" y="45719"/>
                </a:lnTo>
                <a:lnTo>
                  <a:pt x="172211" y="65531"/>
                </a:lnTo>
                <a:lnTo>
                  <a:pt x="190499" y="65531"/>
                </a:lnTo>
                <a:close/>
              </a:path>
              <a:path w="1207134" h="111760">
                <a:moveTo>
                  <a:pt x="228599" y="65531"/>
                </a:moveTo>
                <a:lnTo>
                  <a:pt x="228599" y="45719"/>
                </a:lnTo>
                <a:lnTo>
                  <a:pt x="210311" y="45719"/>
                </a:lnTo>
                <a:lnTo>
                  <a:pt x="210311" y="65531"/>
                </a:lnTo>
                <a:lnTo>
                  <a:pt x="228599" y="65531"/>
                </a:lnTo>
                <a:close/>
              </a:path>
              <a:path w="1207134" h="111760">
                <a:moveTo>
                  <a:pt x="266699" y="65531"/>
                </a:moveTo>
                <a:lnTo>
                  <a:pt x="266699" y="45719"/>
                </a:lnTo>
                <a:lnTo>
                  <a:pt x="248411" y="45719"/>
                </a:lnTo>
                <a:lnTo>
                  <a:pt x="248411" y="65531"/>
                </a:lnTo>
                <a:lnTo>
                  <a:pt x="266699" y="65531"/>
                </a:lnTo>
                <a:close/>
              </a:path>
              <a:path w="1207134" h="111760">
                <a:moveTo>
                  <a:pt x="304799" y="65531"/>
                </a:moveTo>
                <a:lnTo>
                  <a:pt x="304799" y="45719"/>
                </a:lnTo>
                <a:lnTo>
                  <a:pt x="286511" y="45719"/>
                </a:lnTo>
                <a:lnTo>
                  <a:pt x="286511" y="65531"/>
                </a:lnTo>
                <a:lnTo>
                  <a:pt x="304799" y="65531"/>
                </a:lnTo>
                <a:close/>
              </a:path>
              <a:path w="1207134" h="111760">
                <a:moveTo>
                  <a:pt x="342899" y="65531"/>
                </a:moveTo>
                <a:lnTo>
                  <a:pt x="342899" y="45719"/>
                </a:lnTo>
                <a:lnTo>
                  <a:pt x="324611" y="45719"/>
                </a:lnTo>
                <a:lnTo>
                  <a:pt x="324611" y="65531"/>
                </a:lnTo>
                <a:lnTo>
                  <a:pt x="342899" y="65531"/>
                </a:lnTo>
                <a:close/>
              </a:path>
              <a:path w="1207134" h="111760">
                <a:moveTo>
                  <a:pt x="380999" y="65531"/>
                </a:moveTo>
                <a:lnTo>
                  <a:pt x="380999" y="45719"/>
                </a:lnTo>
                <a:lnTo>
                  <a:pt x="362711" y="45719"/>
                </a:lnTo>
                <a:lnTo>
                  <a:pt x="362711" y="65531"/>
                </a:lnTo>
                <a:lnTo>
                  <a:pt x="380999" y="65531"/>
                </a:lnTo>
                <a:close/>
              </a:path>
              <a:path w="1207134" h="111760">
                <a:moveTo>
                  <a:pt x="419099" y="65531"/>
                </a:moveTo>
                <a:lnTo>
                  <a:pt x="419099" y="45719"/>
                </a:lnTo>
                <a:lnTo>
                  <a:pt x="400811" y="45719"/>
                </a:lnTo>
                <a:lnTo>
                  <a:pt x="400811" y="65531"/>
                </a:lnTo>
                <a:lnTo>
                  <a:pt x="419099" y="65531"/>
                </a:lnTo>
                <a:close/>
              </a:path>
              <a:path w="1207134" h="111760">
                <a:moveTo>
                  <a:pt x="457199" y="65531"/>
                </a:moveTo>
                <a:lnTo>
                  <a:pt x="457199" y="45719"/>
                </a:lnTo>
                <a:lnTo>
                  <a:pt x="438911" y="45719"/>
                </a:lnTo>
                <a:lnTo>
                  <a:pt x="438911" y="65531"/>
                </a:lnTo>
                <a:lnTo>
                  <a:pt x="457199" y="65531"/>
                </a:lnTo>
                <a:close/>
              </a:path>
              <a:path w="1207134" h="111760">
                <a:moveTo>
                  <a:pt x="495299" y="65531"/>
                </a:moveTo>
                <a:lnTo>
                  <a:pt x="495299" y="45719"/>
                </a:lnTo>
                <a:lnTo>
                  <a:pt x="477011" y="45719"/>
                </a:lnTo>
                <a:lnTo>
                  <a:pt x="477011" y="65531"/>
                </a:lnTo>
                <a:lnTo>
                  <a:pt x="495299" y="65531"/>
                </a:lnTo>
                <a:close/>
              </a:path>
              <a:path w="1207134" h="111760">
                <a:moveTo>
                  <a:pt x="533399" y="65531"/>
                </a:moveTo>
                <a:lnTo>
                  <a:pt x="533399" y="45719"/>
                </a:lnTo>
                <a:lnTo>
                  <a:pt x="515111" y="45719"/>
                </a:lnTo>
                <a:lnTo>
                  <a:pt x="515111" y="65531"/>
                </a:lnTo>
                <a:lnTo>
                  <a:pt x="533399" y="65531"/>
                </a:lnTo>
                <a:close/>
              </a:path>
              <a:path w="1207134" h="111760">
                <a:moveTo>
                  <a:pt x="571499" y="65531"/>
                </a:moveTo>
                <a:lnTo>
                  <a:pt x="571499" y="45719"/>
                </a:lnTo>
                <a:lnTo>
                  <a:pt x="553211" y="45719"/>
                </a:lnTo>
                <a:lnTo>
                  <a:pt x="553211" y="65531"/>
                </a:lnTo>
                <a:lnTo>
                  <a:pt x="571499" y="65531"/>
                </a:lnTo>
                <a:close/>
              </a:path>
              <a:path w="1207134" h="111760">
                <a:moveTo>
                  <a:pt x="609599" y="65531"/>
                </a:moveTo>
                <a:lnTo>
                  <a:pt x="609599" y="45719"/>
                </a:lnTo>
                <a:lnTo>
                  <a:pt x="591311" y="45719"/>
                </a:lnTo>
                <a:lnTo>
                  <a:pt x="591311" y="65531"/>
                </a:lnTo>
                <a:lnTo>
                  <a:pt x="609599" y="65531"/>
                </a:lnTo>
                <a:close/>
              </a:path>
              <a:path w="1207134" h="111760">
                <a:moveTo>
                  <a:pt x="647699" y="65531"/>
                </a:moveTo>
                <a:lnTo>
                  <a:pt x="647699" y="45719"/>
                </a:lnTo>
                <a:lnTo>
                  <a:pt x="629411" y="45719"/>
                </a:lnTo>
                <a:lnTo>
                  <a:pt x="629411" y="65531"/>
                </a:lnTo>
                <a:lnTo>
                  <a:pt x="647699" y="65531"/>
                </a:lnTo>
                <a:close/>
              </a:path>
              <a:path w="1207134" h="111760">
                <a:moveTo>
                  <a:pt x="685799" y="65531"/>
                </a:moveTo>
                <a:lnTo>
                  <a:pt x="685799" y="45719"/>
                </a:lnTo>
                <a:lnTo>
                  <a:pt x="667511" y="45719"/>
                </a:lnTo>
                <a:lnTo>
                  <a:pt x="667511" y="65531"/>
                </a:lnTo>
                <a:lnTo>
                  <a:pt x="685799" y="65531"/>
                </a:lnTo>
                <a:close/>
              </a:path>
              <a:path w="1207134" h="111760">
                <a:moveTo>
                  <a:pt x="723899" y="65531"/>
                </a:moveTo>
                <a:lnTo>
                  <a:pt x="723899" y="45719"/>
                </a:lnTo>
                <a:lnTo>
                  <a:pt x="705611" y="45719"/>
                </a:lnTo>
                <a:lnTo>
                  <a:pt x="705611" y="65531"/>
                </a:lnTo>
                <a:lnTo>
                  <a:pt x="723899" y="65531"/>
                </a:lnTo>
                <a:close/>
              </a:path>
              <a:path w="1207134" h="111760">
                <a:moveTo>
                  <a:pt x="761999" y="65531"/>
                </a:moveTo>
                <a:lnTo>
                  <a:pt x="761999" y="45719"/>
                </a:lnTo>
                <a:lnTo>
                  <a:pt x="743711" y="45719"/>
                </a:lnTo>
                <a:lnTo>
                  <a:pt x="743711" y="65531"/>
                </a:lnTo>
                <a:lnTo>
                  <a:pt x="761999" y="65531"/>
                </a:lnTo>
                <a:close/>
              </a:path>
              <a:path w="1207134" h="111760">
                <a:moveTo>
                  <a:pt x="800099" y="65531"/>
                </a:moveTo>
                <a:lnTo>
                  <a:pt x="800099" y="45719"/>
                </a:lnTo>
                <a:lnTo>
                  <a:pt x="781811" y="45719"/>
                </a:lnTo>
                <a:lnTo>
                  <a:pt x="781811" y="65531"/>
                </a:lnTo>
                <a:lnTo>
                  <a:pt x="800099" y="65531"/>
                </a:lnTo>
                <a:close/>
              </a:path>
              <a:path w="1207134" h="111760">
                <a:moveTo>
                  <a:pt x="838199" y="65531"/>
                </a:moveTo>
                <a:lnTo>
                  <a:pt x="838199" y="45719"/>
                </a:lnTo>
                <a:lnTo>
                  <a:pt x="819911" y="45719"/>
                </a:lnTo>
                <a:lnTo>
                  <a:pt x="819911" y="65531"/>
                </a:lnTo>
                <a:lnTo>
                  <a:pt x="838199" y="65531"/>
                </a:lnTo>
                <a:close/>
              </a:path>
              <a:path w="1207134" h="111760">
                <a:moveTo>
                  <a:pt x="876299" y="65531"/>
                </a:moveTo>
                <a:lnTo>
                  <a:pt x="876299" y="45719"/>
                </a:lnTo>
                <a:lnTo>
                  <a:pt x="858011" y="45719"/>
                </a:lnTo>
                <a:lnTo>
                  <a:pt x="858011" y="65531"/>
                </a:lnTo>
                <a:lnTo>
                  <a:pt x="876299" y="65531"/>
                </a:lnTo>
                <a:close/>
              </a:path>
              <a:path w="1207134" h="111760">
                <a:moveTo>
                  <a:pt x="914399" y="65531"/>
                </a:moveTo>
                <a:lnTo>
                  <a:pt x="914399" y="45719"/>
                </a:lnTo>
                <a:lnTo>
                  <a:pt x="896111" y="45719"/>
                </a:lnTo>
                <a:lnTo>
                  <a:pt x="896111" y="65531"/>
                </a:lnTo>
                <a:lnTo>
                  <a:pt x="914399" y="65531"/>
                </a:lnTo>
                <a:close/>
              </a:path>
              <a:path w="1207134" h="111760">
                <a:moveTo>
                  <a:pt x="952499" y="65531"/>
                </a:moveTo>
                <a:lnTo>
                  <a:pt x="952499" y="45719"/>
                </a:lnTo>
                <a:lnTo>
                  <a:pt x="934211" y="45719"/>
                </a:lnTo>
                <a:lnTo>
                  <a:pt x="934211" y="65531"/>
                </a:lnTo>
                <a:lnTo>
                  <a:pt x="952499" y="65531"/>
                </a:lnTo>
                <a:close/>
              </a:path>
              <a:path w="1207134" h="111760">
                <a:moveTo>
                  <a:pt x="990599" y="65531"/>
                </a:moveTo>
                <a:lnTo>
                  <a:pt x="990599" y="45719"/>
                </a:lnTo>
                <a:lnTo>
                  <a:pt x="972311" y="45719"/>
                </a:lnTo>
                <a:lnTo>
                  <a:pt x="972311" y="65531"/>
                </a:lnTo>
                <a:lnTo>
                  <a:pt x="990599" y="65531"/>
                </a:lnTo>
                <a:close/>
              </a:path>
              <a:path w="1207134" h="111760">
                <a:moveTo>
                  <a:pt x="1028699" y="65531"/>
                </a:moveTo>
                <a:lnTo>
                  <a:pt x="1028699" y="45719"/>
                </a:lnTo>
                <a:lnTo>
                  <a:pt x="1010411" y="45719"/>
                </a:lnTo>
                <a:lnTo>
                  <a:pt x="1010411" y="65531"/>
                </a:lnTo>
                <a:lnTo>
                  <a:pt x="1028699" y="65531"/>
                </a:lnTo>
                <a:close/>
              </a:path>
              <a:path w="1207134" h="111760">
                <a:moveTo>
                  <a:pt x="1066799" y="65531"/>
                </a:moveTo>
                <a:lnTo>
                  <a:pt x="1066799" y="45719"/>
                </a:lnTo>
                <a:lnTo>
                  <a:pt x="1048511" y="45719"/>
                </a:lnTo>
                <a:lnTo>
                  <a:pt x="1048511" y="65531"/>
                </a:lnTo>
                <a:lnTo>
                  <a:pt x="1066799" y="65531"/>
                </a:lnTo>
                <a:close/>
              </a:path>
              <a:path w="1207134" h="111760">
                <a:moveTo>
                  <a:pt x="1104899" y="65531"/>
                </a:moveTo>
                <a:lnTo>
                  <a:pt x="1104899" y="45719"/>
                </a:lnTo>
                <a:lnTo>
                  <a:pt x="1086611" y="45719"/>
                </a:lnTo>
                <a:lnTo>
                  <a:pt x="1086611" y="65531"/>
                </a:lnTo>
                <a:lnTo>
                  <a:pt x="1104899" y="65531"/>
                </a:lnTo>
                <a:close/>
              </a:path>
              <a:path w="1207134" h="111760">
                <a:moveTo>
                  <a:pt x="1207007" y="56387"/>
                </a:moveTo>
                <a:lnTo>
                  <a:pt x="1115567" y="3047"/>
                </a:lnTo>
                <a:lnTo>
                  <a:pt x="1110995" y="0"/>
                </a:lnTo>
                <a:lnTo>
                  <a:pt x="1106423" y="1523"/>
                </a:lnTo>
                <a:lnTo>
                  <a:pt x="1100327" y="10667"/>
                </a:lnTo>
                <a:lnTo>
                  <a:pt x="1101851" y="16763"/>
                </a:lnTo>
                <a:lnTo>
                  <a:pt x="1106423" y="19811"/>
                </a:lnTo>
                <a:lnTo>
                  <a:pt x="1162811" y="52517"/>
                </a:lnTo>
                <a:lnTo>
                  <a:pt x="1162811" y="45719"/>
                </a:lnTo>
                <a:lnTo>
                  <a:pt x="1181099" y="45719"/>
                </a:lnTo>
                <a:lnTo>
                  <a:pt x="1181099" y="48127"/>
                </a:lnTo>
                <a:lnTo>
                  <a:pt x="1182623" y="47243"/>
                </a:lnTo>
                <a:lnTo>
                  <a:pt x="1182623" y="70205"/>
                </a:lnTo>
                <a:lnTo>
                  <a:pt x="1207007" y="56387"/>
                </a:lnTo>
                <a:close/>
              </a:path>
              <a:path w="1207134" h="111760">
                <a:moveTo>
                  <a:pt x="1182623" y="70205"/>
                </a:moveTo>
                <a:lnTo>
                  <a:pt x="1182623" y="64007"/>
                </a:lnTo>
                <a:lnTo>
                  <a:pt x="1168172" y="55625"/>
                </a:lnTo>
                <a:lnTo>
                  <a:pt x="1106423" y="91439"/>
                </a:lnTo>
                <a:lnTo>
                  <a:pt x="1101851" y="94487"/>
                </a:lnTo>
                <a:lnTo>
                  <a:pt x="1100327" y="100583"/>
                </a:lnTo>
                <a:lnTo>
                  <a:pt x="1106423" y="109727"/>
                </a:lnTo>
                <a:lnTo>
                  <a:pt x="1110995" y="111251"/>
                </a:lnTo>
                <a:lnTo>
                  <a:pt x="1115567" y="108203"/>
                </a:lnTo>
                <a:lnTo>
                  <a:pt x="1162811" y="81432"/>
                </a:lnTo>
                <a:lnTo>
                  <a:pt x="1162811" y="65531"/>
                </a:lnTo>
                <a:lnTo>
                  <a:pt x="1181099" y="65531"/>
                </a:lnTo>
                <a:lnTo>
                  <a:pt x="1181099" y="71069"/>
                </a:lnTo>
                <a:lnTo>
                  <a:pt x="1182623" y="70205"/>
                </a:lnTo>
                <a:close/>
              </a:path>
              <a:path w="1207134" h="111760">
                <a:moveTo>
                  <a:pt x="1142999" y="65531"/>
                </a:moveTo>
                <a:lnTo>
                  <a:pt x="1142999" y="45719"/>
                </a:lnTo>
                <a:lnTo>
                  <a:pt x="1124711" y="45719"/>
                </a:lnTo>
                <a:lnTo>
                  <a:pt x="1124711" y="65531"/>
                </a:lnTo>
                <a:lnTo>
                  <a:pt x="1142999" y="65531"/>
                </a:lnTo>
                <a:close/>
              </a:path>
              <a:path w="1207134" h="111760">
                <a:moveTo>
                  <a:pt x="1181099" y="48127"/>
                </a:moveTo>
                <a:lnTo>
                  <a:pt x="1181099" y="45719"/>
                </a:lnTo>
                <a:lnTo>
                  <a:pt x="1162811" y="45719"/>
                </a:lnTo>
                <a:lnTo>
                  <a:pt x="1162811" y="52517"/>
                </a:lnTo>
                <a:lnTo>
                  <a:pt x="1168172" y="55625"/>
                </a:lnTo>
                <a:lnTo>
                  <a:pt x="1181099" y="48127"/>
                </a:lnTo>
                <a:close/>
              </a:path>
              <a:path w="1207134" h="111760">
                <a:moveTo>
                  <a:pt x="1168172" y="55625"/>
                </a:moveTo>
                <a:lnTo>
                  <a:pt x="1162811" y="52517"/>
                </a:lnTo>
                <a:lnTo>
                  <a:pt x="1162811" y="58734"/>
                </a:lnTo>
                <a:lnTo>
                  <a:pt x="1168172" y="55625"/>
                </a:lnTo>
                <a:close/>
              </a:path>
              <a:path w="1207134" h="111760">
                <a:moveTo>
                  <a:pt x="1181099" y="71069"/>
                </a:moveTo>
                <a:lnTo>
                  <a:pt x="1181099" y="65531"/>
                </a:lnTo>
                <a:lnTo>
                  <a:pt x="1162811" y="65531"/>
                </a:lnTo>
                <a:lnTo>
                  <a:pt x="1162811" y="81432"/>
                </a:lnTo>
                <a:lnTo>
                  <a:pt x="1181099" y="71069"/>
                </a:lnTo>
                <a:close/>
              </a:path>
              <a:path w="1207134" h="111760">
                <a:moveTo>
                  <a:pt x="1182623" y="64007"/>
                </a:moveTo>
                <a:lnTo>
                  <a:pt x="1182623" y="47243"/>
                </a:lnTo>
                <a:lnTo>
                  <a:pt x="1168172" y="55625"/>
                </a:lnTo>
                <a:lnTo>
                  <a:pt x="1182623" y="64007"/>
                </a:lnTo>
                <a:close/>
              </a:path>
            </a:pathLst>
          </a:custGeom>
          <a:solidFill>
            <a:srgbClr val="65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7177414" y="3339264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727069" y="19110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803269" y="19872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251325" y="21137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102107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948050" y="21137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0"/>
                </a:moveTo>
                <a:lnTo>
                  <a:pt x="16763" y="102107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233037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964813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983101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001389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019677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036442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054730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073018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091306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108069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124833" y="20634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144645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161409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4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179697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196462" y="20634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216274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260469" y="21396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803269" y="21396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376511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60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376511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60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803487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60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803487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60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574669" y="1682495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0" y="761999"/>
                </a:lnTo>
                <a:lnTo>
                  <a:pt x="838199" y="761999"/>
                </a:lnTo>
                <a:lnTo>
                  <a:pt x="838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022469" y="19110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098669" y="19872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546726" y="21137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102107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243450" y="21137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0"/>
                </a:moveTo>
                <a:lnTo>
                  <a:pt x="16763" y="102107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528438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260214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278502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7296790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315078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331841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350129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368417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7386705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7403469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7420233" y="20634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7440045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7456809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7475097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7491862" y="20634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7511674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7555869" y="21396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7098669" y="21396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7671911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7671911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7098887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7098887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870069" y="1682495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0" y="761999"/>
                </a:lnTo>
                <a:lnTo>
                  <a:pt x="838199" y="761999"/>
                </a:lnTo>
                <a:lnTo>
                  <a:pt x="838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8241669" y="19110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8317869" y="19872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8765926" y="21137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102107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8462650" y="21137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0"/>
                </a:moveTo>
                <a:lnTo>
                  <a:pt x="16763" y="102107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8747638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8479414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8497702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8515990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8534277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8551041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8569329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8587617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8605905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8622669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8639433" y="20634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8659245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8676009" y="20634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8694297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8711062" y="20634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8730874" y="20634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8775069" y="21396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8317869" y="21396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8891111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8891111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8318086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8318086" y="20634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8089269" y="1682495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0" y="761999"/>
                </a:lnTo>
                <a:lnTo>
                  <a:pt x="838199" y="761999"/>
                </a:lnTo>
                <a:lnTo>
                  <a:pt x="838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6412869" y="2125979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7708269" y="2125979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117469" y="2101595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117469" y="3015995"/>
            <a:ext cx="1524000" cy="24765"/>
          </a:xfrm>
          <a:custGeom>
            <a:avLst/>
            <a:gdLst/>
            <a:ahLst/>
            <a:cxnLst/>
            <a:rect l="l" t="t" r="r" b="b"/>
            <a:pathLst>
              <a:path w="1524000" h="24764">
                <a:moveTo>
                  <a:pt x="0" y="0"/>
                </a:moveTo>
                <a:lnTo>
                  <a:pt x="1523999" y="24383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7860669" y="3040379"/>
            <a:ext cx="1676400" cy="0"/>
          </a:xfrm>
          <a:custGeom>
            <a:avLst/>
            <a:gdLst/>
            <a:ahLst/>
            <a:cxnLst/>
            <a:rect l="l" t="t" r="r" b="b"/>
            <a:pathLst>
              <a:path w="1676400" h="0">
                <a:moveTo>
                  <a:pt x="0" y="0"/>
                </a:moveTo>
                <a:lnTo>
                  <a:pt x="16763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9537069" y="2125979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117469" y="2125979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8927469" y="2125979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 txBox="1"/>
          <p:nvPr/>
        </p:nvSpPr>
        <p:spPr>
          <a:xfrm>
            <a:off x="1005212" y="498872"/>
            <a:ext cx="7938770" cy="1289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Ce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ll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2000" spc="-2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er</a:t>
            </a:r>
            <a:r>
              <a:rPr dirty="0" sz="2000" spc="-2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es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m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b</a:t>
            </a:r>
            <a:r>
              <a:rPr dirty="0" sz="2000" spc="-1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2000" spc="-15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2000" spc="-2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FF0065"/>
                </a:solidFill>
                <a:latin typeface="Arial"/>
                <a:cs typeface="Arial"/>
              </a:rPr>
              <a:t>on</a:t>
            </a:r>
            <a:r>
              <a:rPr dirty="0" sz="2000" b="1">
                <a:solidFill>
                  <a:srgbClr val="FF0065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600"/>
              </a:lnSpc>
              <a:spcBef>
                <a:spcPts val="595"/>
              </a:spcBef>
            </a:pP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lls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onn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in</a:t>
            </a:r>
            <a:r>
              <a:rPr dirty="0" sz="1800" spc="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se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s</a:t>
            </a:r>
            <a:r>
              <a:rPr dirty="0" sz="1800" spc="-3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65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n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join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nd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nd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o</a:t>
            </a:r>
            <a:r>
              <a:rPr dirty="0" sz="1800" spc="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th</a:t>
            </a:r>
            <a:r>
              <a:rPr dirty="0" sz="1800" spc="-20" b="1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the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sa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qu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ntity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ity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fl</a:t>
            </a:r>
            <a:r>
              <a:rPr dirty="0" sz="1800" spc="-25" b="1">
                <a:solidFill>
                  <a:srgbClr val="65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w</a:t>
            </a:r>
            <a:r>
              <a:rPr dirty="0" sz="1800" spc="30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h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ough</a:t>
            </a:r>
            <a:r>
              <a:rPr dirty="0" sz="1800" spc="-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eac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h</a:t>
            </a:r>
            <a:r>
              <a:rPr dirty="0" sz="1800" spc="5" b="1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6500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ll.</a:t>
            </a:r>
            <a:endParaRPr sz="1800">
              <a:latin typeface="Arial"/>
              <a:cs typeface="Arial"/>
            </a:endParaRPr>
          </a:p>
          <a:p>
            <a:pPr marL="88265">
              <a:lnSpc>
                <a:spcPct val="100000"/>
              </a:lnSpc>
              <a:spcBef>
                <a:spcPts val="1085"/>
              </a:spcBef>
            </a:pP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spc="-1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805814" y="1752781"/>
            <a:ext cx="26930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6865" algn="l"/>
                <a:tab pos="1307465" algn="l"/>
                <a:tab pos="1612265" algn="l"/>
                <a:tab pos="2526665" algn="l"/>
              </a:tabLst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baseline="-18518" sz="27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baseline="-18518" sz="27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baseline="-18518" sz="27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baseline="-18518" sz="27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8625214" y="1828981"/>
            <a:ext cx="1149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081412" y="1926174"/>
            <a:ext cx="3340100" cy="2428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264160" indent="-342900">
              <a:lnSpc>
                <a:spcPct val="100600"/>
              </a:lnSpc>
              <a:buAutoNum type="arabicPeriod"/>
              <a:tabLst>
                <a:tab pos="355600" algn="l"/>
              </a:tabLst>
            </a:pP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b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dirty="0" sz="1600" b="1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dirty="0" sz="1600" spc="20" b="1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y</a:t>
            </a:r>
            <a:r>
              <a:rPr dirty="0" sz="1600" spc="-15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is</a:t>
            </a:r>
            <a:r>
              <a:rPr dirty="0" sz="1600" spc="10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 s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m</a:t>
            </a:r>
            <a:r>
              <a:rPr dirty="0" sz="1600" spc="5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f</a:t>
            </a:r>
            <a:r>
              <a:rPr dirty="0" sz="1600" spc="15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dirty="0" sz="1600" b="1">
                <a:solidFill>
                  <a:srgbClr val="CC00CC"/>
                </a:solidFill>
                <a:latin typeface="Arial"/>
                <a:cs typeface="Arial"/>
              </a:rPr>
              <a:t>d</a:t>
            </a:r>
            <a:r>
              <a:rPr dirty="0" sz="1600" spc="0" b="1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dirty="0" sz="1600" spc="-30" b="1">
                <a:solidFill>
                  <a:srgbClr val="CC00CC"/>
                </a:solidFill>
                <a:latin typeface="Arial"/>
                <a:cs typeface="Arial"/>
              </a:rPr>
              <a:t>v</a:t>
            </a:r>
            <a:r>
              <a:rPr dirty="0" sz="1600" spc="0" b="1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dirty="0" sz="1600" b="1">
                <a:solidFill>
                  <a:srgbClr val="CC00CC"/>
                </a:solidFill>
                <a:latin typeface="Arial"/>
                <a:cs typeface="Arial"/>
              </a:rPr>
              <a:t>d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m</a:t>
            </a:r>
            <a:r>
              <a:rPr dirty="0" sz="1600" spc="-10" b="1">
                <a:solidFill>
                  <a:srgbClr val="CC00CC"/>
                </a:solidFill>
                <a:latin typeface="Arial"/>
                <a:cs typeface="Arial"/>
              </a:rPr>
              <a:t>f</a:t>
            </a:r>
            <a:r>
              <a:rPr dirty="0" sz="1600" spc="-5" b="1">
                <a:solidFill>
                  <a:srgbClr val="CC00CC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 marL="355600" marR="104139" indent="-342900">
              <a:lnSpc>
                <a:spcPct val="100400"/>
              </a:lnSpc>
              <a:spcBef>
                <a:spcPts val="950"/>
              </a:spcBef>
              <a:buAutoNum type="arabicPeriod"/>
              <a:tabLst>
                <a:tab pos="355600" algn="l"/>
              </a:tabLst>
            </a:pP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rr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ach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ce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6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dirty="0" sz="16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sa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sz="16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dirty="0" sz="16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ical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30" b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c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rre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ire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arra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355600" marR="5080" indent="-342900">
              <a:lnSpc>
                <a:spcPct val="100299"/>
              </a:lnSpc>
              <a:spcBef>
                <a:spcPts val="955"/>
              </a:spcBef>
              <a:buAutoNum type="arabicPeriod"/>
              <a:tabLst>
                <a:tab pos="355600" algn="l"/>
              </a:tabLst>
            </a:pP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600" spc="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al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resi</a:t>
            </a:r>
            <a:r>
              <a:rPr dirty="0" sz="1600" spc="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ce</a:t>
            </a:r>
            <a:r>
              <a:rPr dirty="0" sz="1600" spc="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600" spc="2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16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dirty="0" sz="1600" spc="2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6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 i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600" spc="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600" spc="-3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sz="1600" spc="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1600" spc="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600" spc="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600" spc="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al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re</a:t>
            </a:r>
            <a:r>
              <a:rPr dirty="0" sz="1600" spc="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600" spc="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ces.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233812" y="4534080"/>
            <a:ext cx="4166870" cy="1080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Tot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tt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50600"/>
              </a:lnSpc>
            </a:pP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Tot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nt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l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CC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tt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 Tot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CC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uit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5552838" y="4534080"/>
            <a:ext cx="3788410" cy="1080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2865">
              <a:lnSpc>
                <a:spcPct val="100000"/>
              </a:lnSpc>
              <a:tabLst>
                <a:tab pos="870585" algn="l"/>
              </a:tabLst>
            </a:pP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nE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(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or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o.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id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ll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nr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nr</a:t>
            </a:r>
            <a:r>
              <a:rPr dirty="0" sz="18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1307473" y="6063995"/>
            <a:ext cx="2286000" cy="762000"/>
          </a:xfrm>
          <a:custGeom>
            <a:avLst/>
            <a:gdLst/>
            <a:ahLst/>
            <a:cxnLst/>
            <a:rect l="l" t="t" r="r" b="b"/>
            <a:pathLst>
              <a:path w="2286000" h="762000">
                <a:moveTo>
                  <a:pt x="0" y="0"/>
                </a:moveTo>
                <a:lnTo>
                  <a:pt x="0" y="761999"/>
                </a:lnTo>
                <a:lnTo>
                  <a:pt x="2285999" y="761999"/>
                </a:lnTo>
                <a:lnTo>
                  <a:pt x="2285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307473" y="6063995"/>
            <a:ext cx="2286000" cy="762000"/>
          </a:xfrm>
          <a:custGeom>
            <a:avLst/>
            <a:gdLst/>
            <a:ahLst/>
            <a:cxnLst/>
            <a:rect l="l" t="t" r="r" b="b"/>
            <a:pathLst>
              <a:path w="2286000" h="762000">
                <a:moveTo>
                  <a:pt x="0" y="0"/>
                </a:moveTo>
                <a:lnTo>
                  <a:pt x="0" y="761999"/>
                </a:lnTo>
                <a:lnTo>
                  <a:pt x="2285999" y="761999"/>
                </a:lnTo>
                <a:lnTo>
                  <a:pt x="2285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679069" y="6431279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1307473" y="6063995"/>
            <a:ext cx="22860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r" marR="365125">
              <a:lnSpc>
                <a:spcPts val="1739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nE</a:t>
            </a:r>
            <a:endParaRPr sz="1800">
              <a:latin typeface="Arial"/>
              <a:cs typeface="Arial"/>
            </a:endParaRPr>
          </a:p>
          <a:p>
            <a:pPr marL="86360">
              <a:lnSpc>
                <a:spcPts val="1445"/>
              </a:lnSpc>
              <a:tabLst>
                <a:tab pos="1038860" algn="l"/>
              </a:tabLst>
            </a:pP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algn="ctr" marL="1295400">
              <a:lnSpc>
                <a:spcPts val="1864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nr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745869" y="5759195"/>
            <a:ext cx="5791200" cy="381000"/>
          </a:xfrm>
          <a:prstGeom prst="rect">
            <a:avLst/>
          </a:prstGeom>
          <a:solidFill>
            <a:srgbClr val="B1B1B1"/>
          </a:solidFill>
          <a:ln w="952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0160">
              <a:lnSpc>
                <a:spcPct val="100000"/>
              </a:lnSpc>
              <a:tabLst>
                <a:tab pos="382270" algn="l"/>
                <a:tab pos="2713990" algn="l"/>
              </a:tabLst>
            </a:pPr>
            <a:r>
              <a:rPr dirty="0" sz="1600" spc="-10" b="1">
                <a:solidFill>
                  <a:srgbClr val="3265FF"/>
                </a:solidFill>
                <a:latin typeface="Arial"/>
                <a:cs typeface="Arial"/>
              </a:rPr>
              <a:t>(</a:t>
            </a:r>
            <a:r>
              <a:rPr dirty="0" sz="1600" spc="0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)</a:t>
            </a:r>
            <a:r>
              <a:rPr dirty="0" sz="1600" b="1">
                <a:solidFill>
                  <a:srgbClr val="3265FF"/>
                </a:solidFill>
                <a:latin typeface="Arial"/>
                <a:cs typeface="Arial"/>
              </a:rPr>
              <a:t>	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If</a:t>
            </a:r>
            <a:r>
              <a:rPr dirty="0" sz="16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&lt;&lt;</a:t>
            </a:r>
            <a:r>
              <a:rPr dirty="0" sz="16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dirty="0" sz="1600" spc="0" b="1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,</a:t>
            </a:r>
            <a:r>
              <a:rPr dirty="0" sz="16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3265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en</a:t>
            </a:r>
            <a:r>
              <a:rPr dirty="0" sz="16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6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=</a:t>
            </a:r>
            <a:r>
              <a:rPr dirty="0" sz="160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/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dirty="0" sz="1600" b="1">
                <a:solidFill>
                  <a:srgbClr val="3265FF"/>
                </a:solidFill>
                <a:latin typeface="Arial"/>
                <a:cs typeface="Arial"/>
              </a:rPr>
              <a:t>	</a:t>
            </a:r>
            <a:r>
              <a:rPr dirty="0" sz="1600" spc="-10" b="1">
                <a:solidFill>
                  <a:srgbClr val="FF3200"/>
                </a:solidFill>
                <a:latin typeface="Arial"/>
                <a:cs typeface="Arial"/>
              </a:rPr>
              <a:t>(</a:t>
            </a:r>
            <a:r>
              <a:rPr dirty="0" sz="1600" spc="0" b="1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i)</a:t>
            </a:r>
            <a:r>
              <a:rPr dirty="0" sz="16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1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f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3200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600" spc="1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&lt;&lt;</a:t>
            </a:r>
            <a:r>
              <a:rPr dirty="0" sz="16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,</a:t>
            </a:r>
            <a:r>
              <a:rPr dirty="0" sz="1600" spc="1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32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32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en</a:t>
            </a:r>
            <a:r>
              <a:rPr dirty="0" sz="16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dirty="0" sz="1600" spc="1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=</a:t>
            </a:r>
            <a:r>
              <a:rPr dirty="0" sz="1600" spc="1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n</a:t>
            </a:r>
            <a:r>
              <a:rPr dirty="0" sz="16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3200"/>
                </a:solidFill>
                <a:latin typeface="Arial"/>
                <a:cs typeface="Arial"/>
              </a:rPr>
              <a:t>(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/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745869" y="6228588"/>
            <a:ext cx="5791200" cy="826135"/>
          </a:xfrm>
          <a:prstGeom prst="rect">
            <a:avLst/>
          </a:prstGeom>
          <a:solidFill>
            <a:srgbClr val="FFCCFF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 marR="255904">
              <a:lnSpc>
                <a:spcPct val="100299"/>
              </a:lnSpc>
            </a:pP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Con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cl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: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re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le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c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omp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ex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res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ce,</a:t>
            </a:r>
            <a:r>
              <a:rPr dirty="0" sz="1600" spc="2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en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cells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are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c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onn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ries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ax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rre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5212" y="523256"/>
            <a:ext cx="8687435" cy="883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ll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2000" spc="-2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ar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ll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el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ti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600"/>
              </a:lnSpc>
              <a:spcBef>
                <a:spcPts val="400"/>
              </a:spcBef>
            </a:pP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lls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sa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id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be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in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ll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l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3265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h</a:t>
            </a:r>
            <a:r>
              <a:rPr dirty="0" sz="1800" spc="-2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jo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it</a:t>
            </a:r>
            <a:r>
              <a:rPr dirty="0" sz="1800" spc="15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3265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to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 po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it</a:t>
            </a:r>
            <a:r>
              <a:rPr dirty="0" sz="1800" spc="15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3265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ne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3265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3265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h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3265FF"/>
                </a:solidFill>
                <a:latin typeface="Arial"/>
                <a:cs typeface="Arial"/>
              </a:rPr>
              <a:t>v</a:t>
            </a:r>
            <a:r>
              <a:rPr dirty="0" sz="1800" spc="15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800" spc="-25" b="1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dirty="0" sz="1800" spc="35" b="1">
                <a:solidFill>
                  <a:srgbClr val="3265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ee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ll</a:t>
            </a:r>
            <a:r>
              <a:rPr dirty="0" sz="1800" spc="-10" b="1">
                <a:solidFill>
                  <a:srgbClr val="3265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3265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1412" y="1712815"/>
            <a:ext cx="6572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656532"/>
                </a:solidFill>
                <a:latin typeface="Arial"/>
                <a:cs typeface="Arial"/>
              </a:rPr>
              <a:t>N</a:t>
            </a:r>
            <a:r>
              <a:rPr dirty="0" sz="1600" spc="-15" b="1">
                <a:solidFill>
                  <a:srgbClr val="656532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656532"/>
                </a:solidFill>
                <a:latin typeface="Arial"/>
                <a:cs typeface="Arial"/>
              </a:rPr>
              <a:t>T</a:t>
            </a:r>
            <a:r>
              <a:rPr dirty="0" sz="1600" spc="0" b="1">
                <a:solidFill>
                  <a:srgbClr val="656532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656532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1412" y="2078574"/>
            <a:ext cx="5344160" cy="1939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59435" indent="-342900">
              <a:lnSpc>
                <a:spcPct val="100600"/>
              </a:lnSpc>
              <a:buAutoNum type="arabicPeriod"/>
              <a:tabLst>
                <a:tab pos="355600" algn="l"/>
              </a:tabLst>
            </a:pP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b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600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600" spc="20" b="1">
                <a:solidFill>
                  <a:srgbClr val="CC00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y</a:t>
            </a:r>
            <a:r>
              <a:rPr dirty="0" sz="1600" spc="-1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is</a:t>
            </a:r>
            <a:r>
              <a:rPr dirty="0" sz="1600" spc="1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s</a:t>
            </a:r>
            <a:r>
              <a:rPr dirty="0" sz="1600" spc="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as</a:t>
            </a:r>
            <a:r>
              <a:rPr dirty="0" sz="1600" spc="1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at</a:t>
            </a:r>
            <a:r>
              <a:rPr dirty="0" sz="1600" spc="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f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 si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CC0000"/>
                </a:solidFill>
                <a:latin typeface="Arial"/>
                <a:cs typeface="Arial"/>
              </a:rPr>
              <a:t>g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le</a:t>
            </a:r>
            <a:r>
              <a:rPr dirty="0" sz="1600" spc="1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ce</a:t>
            </a:r>
            <a:r>
              <a:rPr dirty="0" sz="1600" spc="0" b="1">
                <a:solidFill>
                  <a:srgbClr val="CC0000"/>
                </a:solidFill>
                <a:latin typeface="Arial"/>
                <a:cs typeface="Arial"/>
              </a:rPr>
              <a:t>l</a:t>
            </a:r>
            <a:r>
              <a:rPr dirty="0" sz="1600" spc="-5" b="1">
                <a:solidFill>
                  <a:srgbClr val="CC0000"/>
                </a:solidFill>
                <a:latin typeface="Arial"/>
                <a:cs typeface="Arial"/>
              </a:rPr>
              <a:t>l.</a:t>
            </a:r>
            <a:endParaRPr sz="1600">
              <a:latin typeface="Arial"/>
              <a:cs typeface="Arial"/>
            </a:endParaRPr>
          </a:p>
          <a:p>
            <a:pPr marL="355600" marR="5080" indent="-342900">
              <a:lnSpc>
                <a:spcPct val="100600"/>
              </a:lnSpc>
              <a:spcBef>
                <a:spcPts val="944"/>
              </a:spcBef>
              <a:buAutoNum type="arabicPeriod"/>
              <a:tabLst>
                <a:tab pos="355600" algn="l"/>
              </a:tabLst>
            </a:pP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rr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ex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cir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30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q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a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600" spc="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ll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355600" marR="52069" indent="-342900">
              <a:lnSpc>
                <a:spcPct val="100299"/>
              </a:lnSpc>
              <a:spcBef>
                <a:spcPts val="955"/>
              </a:spcBef>
              <a:buAutoNum type="arabicPeriod"/>
              <a:tabLst>
                <a:tab pos="355600" algn="l"/>
              </a:tabLst>
            </a:pP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rec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cal</a:t>
            </a:r>
            <a:r>
              <a:rPr dirty="0" sz="1600" spc="2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re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is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ce</a:t>
            </a:r>
            <a:r>
              <a:rPr dirty="0" sz="1600" spc="1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 s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dirty="0" sz="1600" spc="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dirty="0" sz="1600" spc="1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rec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cals</a:t>
            </a:r>
            <a:r>
              <a:rPr dirty="0" sz="1600" spc="1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dirty="0" sz="1600" spc="1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dirty="0" sz="1600" spc="1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600" spc="-30" b="1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160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al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 resis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ce</a:t>
            </a:r>
            <a:r>
              <a:rPr dirty="0" sz="1600" spc="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81412" y="4256712"/>
            <a:ext cx="4166870" cy="1080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Tot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506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Tot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Tot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uit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00438" y="4256712"/>
            <a:ext cx="1221105" cy="1080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2865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n)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07473" y="5987795"/>
            <a:ext cx="2286000" cy="762000"/>
          </a:xfrm>
          <a:custGeom>
            <a:avLst/>
            <a:gdLst/>
            <a:ahLst/>
            <a:cxnLst/>
            <a:rect l="l" t="t" r="r" b="b"/>
            <a:pathLst>
              <a:path w="2286000" h="762000">
                <a:moveTo>
                  <a:pt x="0" y="0"/>
                </a:moveTo>
                <a:lnTo>
                  <a:pt x="0" y="761999"/>
                </a:lnTo>
                <a:lnTo>
                  <a:pt x="2285999" y="761999"/>
                </a:lnTo>
                <a:lnTo>
                  <a:pt x="2285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07473" y="5987795"/>
            <a:ext cx="2286000" cy="762000"/>
          </a:xfrm>
          <a:custGeom>
            <a:avLst/>
            <a:gdLst/>
            <a:ahLst/>
            <a:cxnLst/>
            <a:rect l="l" t="t" r="r" b="b"/>
            <a:pathLst>
              <a:path w="2286000" h="762000">
                <a:moveTo>
                  <a:pt x="0" y="0"/>
                </a:moveTo>
                <a:lnTo>
                  <a:pt x="0" y="761999"/>
                </a:lnTo>
                <a:lnTo>
                  <a:pt x="2285999" y="761999"/>
                </a:lnTo>
                <a:lnTo>
                  <a:pt x="2285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79069" y="6355079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07473" y="5987795"/>
            <a:ext cx="22860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r" marR="365125">
              <a:lnSpc>
                <a:spcPts val="1739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nE</a:t>
            </a:r>
            <a:endParaRPr sz="1800">
              <a:latin typeface="Arial"/>
              <a:cs typeface="Arial"/>
            </a:endParaRPr>
          </a:p>
          <a:p>
            <a:pPr marL="86360">
              <a:lnSpc>
                <a:spcPts val="1445"/>
              </a:lnSpc>
              <a:tabLst>
                <a:tab pos="1038860" algn="l"/>
              </a:tabLst>
            </a:pP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algn="ctr" marL="1295400">
              <a:lnSpc>
                <a:spcPts val="1864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nR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45869" y="5759195"/>
            <a:ext cx="5791200" cy="381000"/>
          </a:xfrm>
          <a:prstGeom prst="rect">
            <a:avLst/>
          </a:prstGeom>
          <a:solidFill>
            <a:srgbClr val="B1B1B1"/>
          </a:solidFill>
          <a:ln w="952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0160">
              <a:lnSpc>
                <a:spcPct val="100000"/>
              </a:lnSpc>
              <a:tabLst>
                <a:tab pos="382270" algn="l"/>
                <a:tab pos="3030855" algn="l"/>
              </a:tabLst>
            </a:pPr>
            <a:r>
              <a:rPr dirty="0" sz="1600" spc="-10" b="1">
                <a:solidFill>
                  <a:srgbClr val="3265FF"/>
                </a:solidFill>
                <a:latin typeface="Arial"/>
                <a:cs typeface="Arial"/>
              </a:rPr>
              <a:t>(</a:t>
            </a:r>
            <a:r>
              <a:rPr dirty="0" sz="1600" spc="0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)</a:t>
            </a:r>
            <a:r>
              <a:rPr dirty="0" sz="1600" b="1">
                <a:solidFill>
                  <a:srgbClr val="3265FF"/>
                </a:solidFill>
                <a:latin typeface="Arial"/>
                <a:cs typeface="Arial"/>
              </a:rPr>
              <a:t>	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If</a:t>
            </a:r>
            <a:r>
              <a:rPr dirty="0" sz="16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&lt;&lt;</a:t>
            </a:r>
            <a:r>
              <a:rPr dirty="0" sz="16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dirty="0" sz="1600" spc="0" b="1">
                <a:solidFill>
                  <a:srgbClr val="3265FF"/>
                </a:solidFill>
                <a:latin typeface="Arial"/>
                <a:cs typeface="Arial"/>
              </a:rPr>
              <a:t>/</a:t>
            </a:r>
            <a:r>
              <a:rPr dirty="0" sz="1600" spc="-10" b="1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,</a:t>
            </a:r>
            <a:r>
              <a:rPr dirty="0" sz="16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3265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en</a:t>
            </a:r>
            <a:r>
              <a:rPr dirty="0" sz="1600" spc="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=</a:t>
            </a:r>
            <a:r>
              <a:rPr dirty="0" sz="16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3265FF"/>
                </a:solidFill>
                <a:latin typeface="Arial"/>
                <a:cs typeface="Arial"/>
              </a:rPr>
              <a:t>(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dirty="0" sz="160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/</a:t>
            </a:r>
            <a:r>
              <a:rPr dirty="0" sz="1600" spc="10" b="1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3265FF"/>
                </a:solidFill>
                <a:latin typeface="Arial"/>
                <a:cs typeface="Arial"/>
              </a:rPr>
              <a:t>)</a:t>
            </a:r>
            <a:r>
              <a:rPr dirty="0" sz="1600" b="1">
                <a:solidFill>
                  <a:srgbClr val="3265FF"/>
                </a:solidFill>
                <a:latin typeface="Arial"/>
                <a:cs typeface="Arial"/>
              </a:rPr>
              <a:t>	</a:t>
            </a:r>
            <a:r>
              <a:rPr dirty="0" sz="1600" spc="-10" b="1">
                <a:solidFill>
                  <a:srgbClr val="FF3200"/>
                </a:solidFill>
                <a:latin typeface="Arial"/>
                <a:cs typeface="Arial"/>
              </a:rPr>
              <a:t>(</a:t>
            </a:r>
            <a:r>
              <a:rPr dirty="0" sz="1600" spc="0" b="1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dirty="0" sz="1600" spc="0" b="1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)</a:t>
            </a:r>
            <a:r>
              <a:rPr dirty="0" sz="16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f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/n</a:t>
            </a:r>
            <a:r>
              <a:rPr dirty="0" sz="16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&lt;&lt;</a:t>
            </a:r>
            <a:r>
              <a:rPr dirty="0" sz="16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,</a:t>
            </a:r>
            <a:r>
              <a:rPr dirty="0" sz="1600" spc="1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3200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FF3200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en</a:t>
            </a:r>
            <a:r>
              <a:rPr dirty="0" sz="16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dirty="0" sz="1600" spc="1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=</a:t>
            </a:r>
            <a:r>
              <a:rPr dirty="0" sz="16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/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45869" y="6228588"/>
            <a:ext cx="5791200" cy="826135"/>
          </a:xfrm>
          <a:prstGeom prst="rect">
            <a:avLst/>
          </a:prstGeom>
          <a:solidFill>
            <a:srgbClr val="FFCCFF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 marR="299720">
              <a:lnSpc>
                <a:spcPct val="100299"/>
              </a:lnSpc>
            </a:pP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Con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cl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: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x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re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le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c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omp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al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res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ce,</a:t>
            </a:r>
            <a:r>
              <a:rPr dirty="0" sz="1600" spc="2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en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cells</a:t>
            </a:r>
            <a:r>
              <a:rPr dirty="0" sz="1600" spc="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are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 c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onn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rallel</a:t>
            </a:r>
            <a:r>
              <a:rPr dirty="0" sz="1600" spc="2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600" spc="0" b="1">
                <a:solidFill>
                  <a:srgbClr val="9900FF"/>
                </a:solidFill>
                <a:latin typeface="Arial"/>
                <a:cs typeface="Arial"/>
              </a:rPr>
              <a:t>x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6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rre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68014" y="468648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65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51269" y="44637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622669" y="2863595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 h="0">
                <a:moveTo>
                  <a:pt x="0" y="0"/>
                </a:moveTo>
                <a:lnTo>
                  <a:pt x="8381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583045" y="44378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102107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939917" y="44378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0"/>
                </a:moveTo>
                <a:lnTo>
                  <a:pt x="36575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544945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976493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014593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052693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090793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128893" y="43875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165469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203569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241669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8279769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317869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355969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8394069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432169" y="43875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468745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506845" y="4387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8602857" y="4463795"/>
            <a:ext cx="325120" cy="0"/>
          </a:xfrm>
          <a:custGeom>
            <a:avLst/>
            <a:gdLst/>
            <a:ahLst/>
            <a:cxnLst/>
            <a:rect l="l" t="t" r="r" b="b"/>
            <a:pathLst>
              <a:path w="325120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632069" y="4463795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5" h="0">
                <a:moveTo>
                  <a:pt x="0" y="0"/>
                </a:moveTo>
                <a:lnTo>
                  <a:pt x="3230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851431" y="4387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851431" y="4387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632231" y="4387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632231" y="4387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098669" y="2863595"/>
            <a:ext cx="0" cy="1600200"/>
          </a:xfrm>
          <a:custGeom>
            <a:avLst/>
            <a:gdLst/>
            <a:ahLst/>
            <a:cxnLst/>
            <a:rect l="l" t="t" r="r" b="b"/>
            <a:pathLst>
              <a:path w="0" h="1600200">
                <a:moveTo>
                  <a:pt x="0" y="0"/>
                </a:moveTo>
                <a:lnTo>
                  <a:pt x="0" y="16001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8168014" y="416832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673725" y="354348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796408" y="346728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9537069" y="33969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38099" y="0"/>
                </a:lnTo>
                <a:lnTo>
                  <a:pt x="0" y="94487"/>
                </a:lnTo>
                <a:lnTo>
                  <a:pt x="18287" y="94487"/>
                </a:lnTo>
                <a:lnTo>
                  <a:pt x="18287" y="380999"/>
                </a:lnTo>
                <a:lnTo>
                  <a:pt x="56387" y="380999"/>
                </a:lnTo>
                <a:lnTo>
                  <a:pt x="56387" y="94487"/>
                </a:lnTo>
                <a:lnTo>
                  <a:pt x="76199" y="944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537069" y="33969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56387" y="94487"/>
                </a:lnTo>
                <a:lnTo>
                  <a:pt x="56387" y="380999"/>
                </a:lnTo>
                <a:lnTo>
                  <a:pt x="18287" y="380999"/>
                </a:lnTo>
                <a:lnTo>
                  <a:pt x="18287" y="94487"/>
                </a:lnTo>
                <a:lnTo>
                  <a:pt x="0" y="94487"/>
                </a:lnTo>
                <a:lnTo>
                  <a:pt x="38099" y="0"/>
                </a:lnTo>
                <a:lnTo>
                  <a:pt x="76199" y="944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946269" y="33969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6387" y="284987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946269" y="33969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6387" y="284987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714365" y="4561332"/>
            <a:ext cx="1207135" cy="109855"/>
          </a:xfrm>
          <a:custGeom>
            <a:avLst/>
            <a:gdLst/>
            <a:ahLst/>
            <a:cxnLst/>
            <a:rect l="l" t="t" r="r" b="b"/>
            <a:pathLst>
              <a:path w="1207134" h="109854">
                <a:moveTo>
                  <a:pt x="106679" y="10667"/>
                </a:moveTo>
                <a:lnTo>
                  <a:pt x="100583" y="1523"/>
                </a:lnTo>
                <a:lnTo>
                  <a:pt x="94487" y="0"/>
                </a:lnTo>
                <a:lnTo>
                  <a:pt x="89915" y="1523"/>
                </a:lnTo>
                <a:lnTo>
                  <a:pt x="0" y="54863"/>
                </a:lnTo>
                <a:lnTo>
                  <a:pt x="19811" y="66616"/>
                </a:lnTo>
                <a:lnTo>
                  <a:pt x="19811" y="45719"/>
                </a:lnTo>
                <a:lnTo>
                  <a:pt x="38099" y="45719"/>
                </a:lnTo>
                <a:lnTo>
                  <a:pt x="38099" y="54528"/>
                </a:lnTo>
                <a:lnTo>
                  <a:pt x="100583" y="18287"/>
                </a:lnTo>
                <a:lnTo>
                  <a:pt x="105155" y="15239"/>
                </a:lnTo>
                <a:lnTo>
                  <a:pt x="106679" y="10667"/>
                </a:lnTo>
                <a:close/>
              </a:path>
              <a:path w="1207134" h="109854">
                <a:moveTo>
                  <a:pt x="38099" y="54528"/>
                </a:moveTo>
                <a:lnTo>
                  <a:pt x="38099" y="45719"/>
                </a:lnTo>
                <a:lnTo>
                  <a:pt x="19811" y="45719"/>
                </a:lnTo>
                <a:lnTo>
                  <a:pt x="19811" y="64007"/>
                </a:lnTo>
                <a:lnTo>
                  <a:pt x="24383" y="64007"/>
                </a:lnTo>
                <a:lnTo>
                  <a:pt x="24383" y="47243"/>
                </a:lnTo>
                <a:lnTo>
                  <a:pt x="37521" y="54863"/>
                </a:lnTo>
                <a:lnTo>
                  <a:pt x="38099" y="54528"/>
                </a:lnTo>
                <a:close/>
              </a:path>
              <a:path w="1207134" h="109854">
                <a:moveTo>
                  <a:pt x="38099" y="77465"/>
                </a:moveTo>
                <a:lnTo>
                  <a:pt x="38099" y="64007"/>
                </a:lnTo>
                <a:lnTo>
                  <a:pt x="19811" y="64007"/>
                </a:lnTo>
                <a:lnTo>
                  <a:pt x="19811" y="66616"/>
                </a:lnTo>
                <a:lnTo>
                  <a:pt x="38099" y="77465"/>
                </a:lnTo>
                <a:close/>
              </a:path>
              <a:path w="1207134" h="109854">
                <a:moveTo>
                  <a:pt x="37521" y="54863"/>
                </a:moveTo>
                <a:lnTo>
                  <a:pt x="24383" y="47243"/>
                </a:lnTo>
                <a:lnTo>
                  <a:pt x="24383" y="62483"/>
                </a:lnTo>
                <a:lnTo>
                  <a:pt x="37521" y="54863"/>
                </a:lnTo>
                <a:close/>
              </a:path>
              <a:path w="1207134" h="109854">
                <a:moveTo>
                  <a:pt x="106679" y="99059"/>
                </a:moveTo>
                <a:lnTo>
                  <a:pt x="105155" y="92963"/>
                </a:lnTo>
                <a:lnTo>
                  <a:pt x="100583" y="91439"/>
                </a:lnTo>
                <a:lnTo>
                  <a:pt x="37521" y="54863"/>
                </a:lnTo>
                <a:lnTo>
                  <a:pt x="24383" y="62483"/>
                </a:lnTo>
                <a:lnTo>
                  <a:pt x="24383" y="64007"/>
                </a:lnTo>
                <a:lnTo>
                  <a:pt x="38099" y="64007"/>
                </a:lnTo>
                <a:lnTo>
                  <a:pt x="38099" y="77465"/>
                </a:lnTo>
                <a:lnTo>
                  <a:pt x="89915" y="108203"/>
                </a:lnTo>
                <a:lnTo>
                  <a:pt x="94487" y="109727"/>
                </a:lnTo>
                <a:lnTo>
                  <a:pt x="100583" y="108203"/>
                </a:lnTo>
                <a:lnTo>
                  <a:pt x="106679" y="99059"/>
                </a:lnTo>
                <a:close/>
              </a:path>
              <a:path w="1207134" h="109854">
                <a:moveTo>
                  <a:pt x="38099" y="55199"/>
                </a:moveTo>
                <a:lnTo>
                  <a:pt x="38099" y="54528"/>
                </a:lnTo>
                <a:lnTo>
                  <a:pt x="37521" y="54863"/>
                </a:lnTo>
                <a:lnTo>
                  <a:pt x="38099" y="55199"/>
                </a:lnTo>
                <a:close/>
              </a:path>
              <a:path w="1207134" h="109854">
                <a:moveTo>
                  <a:pt x="76199" y="64007"/>
                </a:moveTo>
                <a:lnTo>
                  <a:pt x="76199" y="45719"/>
                </a:lnTo>
                <a:lnTo>
                  <a:pt x="57911" y="45719"/>
                </a:lnTo>
                <a:lnTo>
                  <a:pt x="57911" y="64007"/>
                </a:lnTo>
                <a:lnTo>
                  <a:pt x="76199" y="64007"/>
                </a:lnTo>
                <a:close/>
              </a:path>
              <a:path w="1207134" h="109854">
                <a:moveTo>
                  <a:pt x="114299" y="64007"/>
                </a:moveTo>
                <a:lnTo>
                  <a:pt x="114299" y="45719"/>
                </a:lnTo>
                <a:lnTo>
                  <a:pt x="96011" y="45719"/>
                </a:lnTo>
                <a:lnTo>
                  <a:pt x="96011" y="64007"/>
                </a:lnTo>
                <a:lnTo>
                  <a:pt x="114299" y="64007"/>
                </a:lnTo>
                <a:close/>
              </a:path>
              <a:path w="1207134" h="109854">
                <a:moveTo>
                  <a:pt x="152399" y="64007"/>
                </a:moveTo>
                <a:lnTo>
                  <a:pt x="152399" y="45719"/>
                </a:lnTo>
                <a:lnTo>
                  <a:pt x="134111" y="45719"/>
                </a:lnTo>
                <a:lnTo>
                  <a:pt x="134111" y="64007"/>
                </a:lnTo>
                <a:lnTo>
                  <a:pt x="152399" y="64007"/>
                </a:lnTo>
                <a:close/>
              </a:path>
              <a:path w="1207134" h="109854">
                <a:moveTo>
                  <a:pt x="190499" y="64007"/>
                </a:moveTo>
                <a:lnTo>
                  <a:pt x="190499" y="45719"/>
                </a:lnTo>
                <a:lnTo>
                  <a:pt x="172211" y="45719"/>
                </a:lnTo>
                <a:lnTo>
                  <a:pt x="172211" y="64007"/>
                </a:lnTo>
                <a:lnTo>
                  <a:pt x="190499" y="64007"/>
                </a:lnTo>
                <a:close/>
              </a:path>
              <a:path w="1207134" h="109854">
                <a:moveTo>
                  <a:pt x="228599" y="64007"/>
                </a:moveTo>
                <a:lnTo>
                  <a:pt x="228599" y="45719"/>
                </a:lnTo>
                <a:lnTo>
                  <a:pt x="210311" y="45719"/>
                </a:lnTo>
                <a:lnTo>
                  <a:pt x="210311" y="64007"/>
                </a:lnTo>
                <a:lnTo>
                  <a:pt x="228599" y="64007"/>
                </a:lnTo>
                <a:close/>
              </a:path>
              <a:path w="1207134" h="109854">
                <a:moveTo>
                  <a:pt x="266699" y="64007"/>
                </a:moveTo>
                <a:lnTo>
                  <a:pt x="266699" y="45719"/>
                </a:lnTo>
                <a:lnTo>
                  <a:pt x="248411" y="45719"/>
                </a:lnTo>
                <a:lnTo>
                  <a:pt x="248411" y="64007"/>
                </a:lnTo>
                <a:lnTo>
                  <a:pt x="266699" y="64007"/>
                </a:lnTo>
                <a:close/>
              </a:path>
              <a:path w="1207134" h="109854">
                <a:moveTo>
                  <a:pt x="304799" y="64007"/>
                </a:moveTo>
                <a:lnTo>
                  <a:pt x="304799" y="45719"/>
                </a:lnTo>
                <a:lnTo>
                  <a:pt x="286511" y="45719"/>
                </a:lnTo>
                <a:lnTo>
                  <a:pt x="286511" y="64007"/>
                </a:lnTo>
                <a:lnTo>
                  <a:pt x="304799" y="64007"/>
                </a:lnTo>
                <a:close/>
              </a:path>
              <a:path w="1207134" h="109854">
                <a:moveTo>
                  <a:pt x="342899" y="64007"/>
                </a:moveTo>
                <a:lnTo>
                  <a:pt x="342899" y="45719"/>
                </a:lnTo>
                <a:lnTo>
                  <a:pt x="324611" y="45719"/>
                </a:lnTo>
                <a:lnTo>
                  <a:pt x="324611" y="64007"/>
                </a:lnTo>
                <a:lnTo>
                  <a:pt x="342899" y="64007"/>
                </a:lnTo>
                <a:close/>
              </a:path>
              <a:path w="1207134" h="109854">
                <a:moveTo>
                  <a:pt x="380999" y="64007"/>
                </a:moveTo>
                <a:lnTo>
                  <a:pt x="380999" y="45719"/>
                </a:lnTo>
                <a:lnTo>
                  <a:pt x="362711" y="45719"/>
                </a:lnTo>
                <a:lnTo>
                  <a:pt x="362711" y="64007"/>
                </a:lnTo>
                <a:lnTo>
                  <a:pt x="380999" y="64007"/>
                </a:lnTo>
                <a:close/>
              </a:path>
              <a:path w="1207134" h="109854">
                <a:moveTo>
                  <a:pt x="419099" y="64007"/>
                </a:moveTo>
                <a:lnTo>
                  <a:pt x="419099" y="45719"/>
                </a:lnTo>
                <a:lnTo>
                  <a:pt x="400811" y="45719"/>
                </a:lnTo>
                <a:lnTo>
                  <a:pt x="400811" y="64007"/>
                </a:lnTo>
                <a:lnTo>
                  <a:pt x="419099" y="64007"/>
                </a:lnTo>
                <a:close/>
              </a:path>
              <a:path w="1207134" h="109854">
                <a:moveTo>
                  <a:pt x="457199" y="64007"/>
                </a:moveTo>
                <a:lnTo>
                  <a:pt x="457199" y="45719"/>
                </a:lnTo>
                <a:lnTo>
                  <a:pt x="438911" y="45719"/>
                </a:lnTo>
                <a:lnTo>
                  <a:pt x="438911" y="64007"/>
                </a:lnTo>
                <a:lnTo>
                  <a:pt x="457199" y="64007"/>
                </a:lnTo>
                <a:close/>
              </a:path>
              <a:path w="1207134" h="109854">
                <a:moveTo>
                  <a:pt x="495299" y="64007"/>
                </a:moveTo>
                <a:lnTo>
                  <a:pt x="495299" y="45719"/>
                </a:lnTo>
                <a:lnTo>
                  <a:pt x="477011" y="45719"/>
                </a:lnTo>
                <a:lnTo>
                  <a:pt x="477011" y="64007"/>
                </a:lnTo>
                <a:lnTo>
                  <a:pt x="495299" y="64007"/>
                </a:lnTo>
                <a:close/>
              </a:path>
              <a:path w="1207134" h="109854">
                <a:moveTo>
                  <a:pt x="533399" y="64007"/>
                </a:moveTo>
                <a:lnTo>
                  <a:pt x="533399" y="45719"/>
                </a:lnTo>
                <a:lnTo>
                  <a:pt x="515111" y="45719"/>
                </a:lnTo>
                <a:lnTo>
                  <a:pt x="515111" y="64007"/>
                </a:lnTo>
                <a:lnTo>
                  <a:pt x="533399" y="64007"/>
                </a:lnTo>
                <a:close/>
              </a:path>
              <a:path w="1207134" h="109854">
                <a:moveTo>
                  <a:pt x="571499" y="64007"/>
                </a:moveTo>
                <a:lnTo>
                  <a:pt x="571499" y="45719"/>
                </a:lnTo>
                <a:lnTo>
                  <a:pt x="553211" y="45719"/>
                </a:lnTo>
                <a:lnTo>
                  <a:pt x="553211" y="64007"/>
                </a:lnTo>
                <a:lnTo>
                  <a:pt x="571499" y="64007"/>
                </a:lnTo>
                <a:close/>
              </a:path>
              <a:path w="1207134" h="109854">
                <a:moveTo>
                  <a:pt x="609599" y="64007"/>
                </a:moveTo>
                <a:lnTo>
                  <a:pt x="609599" y="45719"/>
                </a:lnTo>
                <a:lnTo>
                  <a:pt x="591311" y="45719"/>
                </a:lnTo>
                <a:lnTo>
                  <a:pt x="591311" y="64007"/>
                </a:lnTo>
                <a:lnTo>
                  <a:pt x="609599" y="64007"/>
                </a:lnTo>
                <a:close/>
              </a:path>
              <a:path w="1207134" h="109854">
                <a:moveTo>
                  <a:pt x="647699" y="64007"/>
                </a:moveTo>
                <a:lnTo>
                  <a:pt x="647699" y="45719"/>
                </a:lnTo>
                <a:lnTo>
                  <a:pt x="629411" y="45719"/>
                </a:lnTo>
                <a:lnTo>
                  <a:pt x="629411" y="64007"/>
                </a:lnTo>
                <a:lnTo>
                  <a:pt x="647699" y="64007"/>
                </a:lnTo>
                <a:close/>
              </a:path>
              <a:path w="1207134" h="109854">
                <a:moveTo>
                  <a:pt x="685799" y="64007"/>
                </a:moveTo>
                <a:lnTo>
                  <a:pt x="685799" y="45719"/>
                </a:lnTo>
                <a:lnTo>
                  <a:pt x="667511" y="45719"/>
                </a:lnTo>
                <a:lnTo>
                  <a:pt x="667511" y="64007"/>
                </a:lnTo>
                <a:lnTo>
                  <a:pt x="685799" y="64007"/>
                </a:lnTo>
                <a:close/>
              </a:path>
              <a:path w="1207134" h="109854">
                <a:moveTo>
                  <a:pt x="723899" y="64007"/>
                </a:moveTo>
                <a:lnTo>
                  <a:pt x="723899" y="45719"/>
                </a:lnTo>
                <a:lnTo>
                  <a:pt x="705611" y="45719"/>
                </a:lnTo>
                <a:lnTo>
                  <a:pt x="705611" y="64007"/>
                </a:lnTo>
                <a:lnTo>
                  <a:pt x="723899" y="64007"/>
                </a:lnTo>
                <a:close/>
              </a:path>
              <a:path w="1207134" h="109854">
                <a:moveTo>
                  <a:pt x="761999" y="64007"/>
                </a:moveTo>
                <a:lnTo>
                  <a:pt x="761999" y="45719"/>
                </a:lnTo>
                <a:lnTo>
                  <a:pt x="743711" y="45719"/>
                </a:lnTo>
                <a:lnTo>
                  <a:pt x="743711" y="64007"/>
                </a:lnTo>
                <a:lnTo>
                  <a:pt x="761999" y="64007"/>
                </a:lnTo>
                <a:close/>
              </a:path>
              <a:path w="1207134" h="109854">
                <a:moveTo>
                  <a:pt x="800099" y="64007"/>
                </a:moveTo>
                <a:lnTo>
                  <a:pt x="800099" y="45719"/>
                </a:lnTo>
                <a:lnTo>
                  <a:pt x="781811" y="45719"/>
                </a:lnTo>
                <a:lnTo>
                  <a:pt x="781811" y="64007"/>
                </a:lnTo>
                <a:lnTo>
                  <a:pt x="800099" y="64007"/>
                </a:lnTo>
                <a:close/>
              </a:path>
              <a:path w="1207134" h="109854">
                <a:moveTo>
                  <a:pt x="838199" y="64007"/>
                </a:moveTo>
                <a:lnTo>
                  <a:pt x="838199" y="45719"/>
                </a:lnTo>
                <a:lnTo>
                  <a:pt x="819911" y="45719"/>
                </a:lnTo>
                <a:lnTo>
                  <a:pt x="819911" y="64007"/>
                </a:lnTo>
                <a:lnTo>
                  <a:pt x="838199" y="64007"/>
                </a:lnTo>
                <a:close/>
              </a:path>
              <a:path w="1207134" h="109854">
                <a:moveTo>
                  <a:pt x="876299" y="64007"/>
                </a:moveTo>
                <a:lnTo>
                  <a:pt x="876299" y="45719"/>
                </a:lnTo>
                <a:lnTo>
                  <a:pt x="858011" y="45719"/>
                </a:lnTo>
                <a:lnTo>
                  <a:pt x="858011" y="64007"/>
                </a:lnTo>
                <a:lnTo>
                  <a:pt x="876299" y="64007"/>
                </a:lnTo>
                <a:close/>
              </a:path>
              <a:path w="1207134" h="109854">
                <a:moveTo>
                  <a:pt x="914399" y="64007"/>
                </a:moveTo>
                <a:lnTo>
                  <a:pt x="914399" y="45719"/>
                </a:lnTo>
                <a:lnTo>
                  <a:pt x="896111" y="45719"/>
                </a:lnTo>
                <a:lnTo>
                  <a:pt x="896111" y="64007"/>
                </a:lnTo>
                <a:lnTo>
                  <a:pt x="914399" y="64007"/>
                </a:lnTo>
                <a:close/>
              </a:path>
              <a:path w="1207134" h="109854">
                <a:moveTo>
                  <a:pt x="952499" y="64007"/>
                </a:moveTo>
                <a:lnTo>
                  <a:pt x="952499" y="45719"/>
                </a:lnTo>
                <a:lnTo>
                  <a:pt x="934211" y="45719"/>
                </a:lnTo>
                <a:lnTo>
                  <a:pt x="934211" y="64007"/>
                </a:lnTo>
                <a:lnTo>
                  <a:pt x="952499" y="64007"/>
                </a:lnTo>
                <a:close/>
              </a:path>
              <a:path w="1207134" h="109854">
                <a:moveTo>
                  <a:pt x="990599" y="64007"/>
                </a:moveTo>
                <a:lnTo>
                  <a:pt x="990599" y="45719"/>
                </a:lnTo>
                <a:lnTo>
                  <a:pt x="972311" y="45719"/>
                </a:lnTo>
                <a:lnTo>
                  <a:pt x="972311" y="64007"/>
                </a:lnTo>
                <a:lnTo>
                  <a:pt x="990599" y="64007"/>
                </a:lnTo>
                <a:close/>
              </a:path>
              <a:path w="1207134" h="109854">
                <a:moveTo>
                  <a:pt x="1028699" y="64007"/>
                </a:moveTo>
                <a:lnTo>
                  <a:pt x="1028699" y="45719"/>
                </a:lnTo>
                <a:lnTo>
                  <a:pt x="1010411" y="45719"/>
                </a:lnTo>
                <a:lnTo>
                  <a:pt x="1010411" y="64007"/>
                </a:lnTo>
                <a:lnTo>
                  <a:pt x="1028699" y="64007"/>
                </a:lnTo>
                <a:close/>
              </a:path>
              <a:path w="1207134" h="109854">
                <a:moveTo>
                  <a:pt x="1066799" y="64007"/>
                </a:moveTo>
                <a:lnTo>
                  <a:pt x="1066799" y="45719"/>
                </a:lnTo>
                <a:lnTo>
                  <a:pt x="1048511" y="45719"/>
                </a:lnTo>
                <a:lnTo>
                  <a:pt x="1048511" y="64007"/>
                </a:lnTo>
                <a:lnTo>
                  <a:pt x="1066799" y="64007"/>
                </a:lnTo>
                <a:close/>
              </a:path>
              <a:path w="1207134" h="109854">
                <a:moveTo>
                  <a:pt x="1104899" y="64007"/>
                </a:moveTo>
                <a:lnTo>
                  <a:pt x="1104899" y="45719"/>
                </a:lnTo>
                <a:lnTo>
                  <a:pt x="1086611" y="45719"/>
                </a:lnTo>
                <a:lnTo>
                  <a:pt x="1086611" y="64007"/>
                </a:lnTo>
                <a:lnTo>
                  <a:pt x="1104899" y="64007"/>
                </a:lnTo>
                <a:close/>
              </a:path>
              <a:path w="1207134" h="109854">
                <a:moveTo>
                  <a:pt x="1207007" y="54863"/>
                </a:moveTo>
                <a:lnTo>
                  <a:pt x="1115567" y="1523"/>
                </a:lnTo>
                <a:lnTo>
                  <a:pt x="1110995" y="0"/>
                </a:lnTo>
                <a:lnTo>
                  <a:pt x="1106423" y="1523"/>
                </a:lnTo>
                <a:lnTo>
                  <a:pt x="1100327" y="10667"/>
                </a:lnTo>
                <a:lnTo>
                  <a:pt x="1101851" y="15239"/>
                </a:lnTo>
                <a:lnTo>
                  <a:pt x="1106423" y="18287"/>
                </a:lnTo>
                <a:lnTo>
                  <a:pt x="1162811" y="50993"/>
                </a:lnTo>
                <a:lnTo>
                  <a:pt x="1162811" y="45719"/>
                </a:lnTo>
                <a:lnTo>
                  <a:pt x="1181099" y="45719"/>
                </a:lnTo>
                <a:lnTo>
                  <a:pt x="1181099" y="48127"/>
                </a:lnTo>
                <a:lnTo>
                  <a:pt x="1182623" y="47243"/>
                </a:lnTo>
                <a:lnTo>
                  <a:pt x="1182623" y="69087"/>
                </a:lnTo>
                <a:lnTo>
                  <a:pt x="1207007" y="54863"/>
                </a:lnTo>
                <a:close/>
              </a:path>
              <a:path w="1207134" h="109854">
                <a:moveTo>
                  <a:pt x="1182623" y="69087"/>
                </a:moveTo>
                <a:lnTo>
                  <a:pt x="1182623" y="62483"/>
                </a:lnTo>
                <a:lnTo>
                  <a:pt x="1169486" y="54863"/>
                </a:lnTo>
                <a:lnTo>
                  <a:pt x="1106423" y="91439"/>
                </a:lnTo>
                <a:lnTo>
                  <a:pt x="1101851" y="92963"/>
                </a:lnTo>
                <a:lnTo>
                  <a:pt x="1100327" y="99059"/>
                </a:lnTo>
                <a:lnTo>
                  <a:pt x="1106423" y="108203"/>
                </a:lnTo>
                <a:lnTo>
                  <a:pt x="1110995" y="109727"/>
                </a:lnTo>
                <a:lnTo>
                  <a:pt x="1115567" y="108203"/>
                </a:lnTo>
                <a:lnTo>
                  <a:pt x="1162811" y="80644"/>
                </a:lnTo>
                <a:lnTo>
                  <a:pt x="1162811" y="64007"/>
                </a:lnTo>
                <a:lnTo>
                  <a:pt x="1181099" y="64007"/>
                </a:lnTo>
                <a:lnTo>
                  <a:pt x="1181099" y="69976"/>
                </a:lnTo>
                <a:lnTo>
                  <a:pt x="1182623" y="69087"/>
                </a:lnTo>
                <a:close/>
              </a:path>
              <a:path w="1207134" h="109854">
                <a:moveTo>
                  <a:pt x="1142999" y="64007"/>
                </a:moveTo>
                <a:lnTo>
                  <a:pt x="1142999" y="45719"/>
                </a:lnTo>
                <a:lnTo>
                  <a:pt x="1124711" y="45719"/>
                </a:lnTo>
                <a:lnTo>
                  <a:pt x="1124711" y="64007"/>
                </a:lnTo>
                <a:lnTo>
                  <a:pt x="1142999" y="64007"/>
                </a:lnTo>
                <a:close/>
              </a:path>
              <a:path w="1207134" h="109854">
                <a:moveTo>
                  <a:pt x="1181099" y="48127"/>
                </a:moveTo>
                <a:lnTo>
                  <a:pt x="1181099" y="45719"/>
                </a:lnTo>
                <a:lnTo>
                  <a:pt x="1162811" y="45719"/>
                </a:lnTo>
                <a:lnTo>
                  <a:pt x="1162811" y="50993"/>
                </a:lnTo>
                <a:lnTo>
                  <a:pt x="1169486" y="54863"/>
                </a:lnTo>
                <a:lnTo>
                  <a:pt x="1181099" y="48127"/>
                </a:lnTo>
                <a:close/>
              </a:path>
              <a:path w="1207134" h="109854">
                <a:moveTo>
                  <a:pt x="1169486" y="54863"/>
                </a:moveTo>
                <a:lnTo>
                  <a:pt x="1162811" y="50993"/>
                </a:lnTo>
                <a:lnTo>
                  <a:pt x="1162811" y="58734"/>
                </a:lnTo>
                <a:lnTo>
                  <a:pt x="1169486" y="54863"/>
                </a:lnTo>
                <a:close/>
              </a:path>
              <a:path w="1207134" h="109854">
                <a:moveTo>
                  <a:pt x="1181099" y="69976"/>
                </a:moveTo>
                <a:lnTo>
                  <a:pt x="1181099" y="64007"/>
                </a:lnTo>
                <a:lnTo>
                  <a:pt x="1162811" y="64007"/>
                </a:lnTo>
                <a:lnTo>
                  <a:pt x="1162811" y="80644"/>
                </a:lnTo>
                <a:lnTo>
                  <a:pt x="1181099" y="69976"/>
                </a:lnTo>
                <a:close/>
              </a:path>
              <a:path w="1207134" h="109854">
                <a:moveTo>
                  <a:pt x="1182623" y="62483"/>
                </a:moveTo>
                <a:lnTo>
                  <a:pt x="1182623" y="47243"/>
                </a:lnTo>
                <a:lnTo>
                  <a:pt x="1169486" y="54863"/>
                </a:lnTo>
                <a:lnTo>
                  <a:pt x="1182623" y="62483"/>
                </a:lnTo>
                <a:close/>
              </a:path>
            </a:pathLst>
          </a:custGeom>
          <a:solidFill>
            <a:srgbClr val="65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936869" y="26349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013069" y="27111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8461126" y="28376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102107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8157850" y="28376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0"/>
                </a:moveTo>
                <a:lnTo>
                  <a:pt x="16763" y="102107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442838" y="27873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174614" y="27873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8192902" y="27873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211190" y="27873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8229477" y="27873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8246241" y="27873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8264529" y="27873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8282817" y="27873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8301105" y="27873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317869" y="27873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334633" y="27873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354445" y="27873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371209" y="27873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8389497" y="27873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8406262" y="27873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8426074" y="27873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470269" y="28635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013069" y="28635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8586311" y="27873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8586311" y="27873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8013286" y="27873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8013286" y="27873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7784469" y="2406395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0" y="761999"/>
                </a:lnTo>
                <a:lnTo>
                  <a:pt x="838199" y="761999"/>
                </a:lnTo>
                <a:lnTo>
                  <a:pt x="838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8320414" y="2552880"/>
            <a:ext cx="1149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015613" y="247668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7936869" y="17205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8013069" y="17967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8461126" y="19232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102107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8157850" y="19232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0"/>
                </a:moveTo>
                <a:lnTo>
                  <a:pt x="16763" y="102107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8442838" y="18729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8174614" y="18729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8192902" y="18729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8211190" y="18729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8229477" y="18729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8246241" y="18729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8264529" y="18729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8282817" y="18729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8301105" y="18729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8317869" y="18729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8334633" y="18729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8354445" y="18729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8371209" y="18729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8389497" y="18729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8406262" y="18729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8426074" y="18729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8470269" y="19491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8013069" y="19491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8586311" y="18729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8586311" y="18729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8013286" y="18729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8013286" y="18729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4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7784469" y="1491995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0" y="761999"/>
                </a:lnTo>
                <a:lnTo>
                  <a:pt x="838199" y="761999"/>
                </a:lnTo>
                <a:lnTo>
                  <a:pt x="838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8320414" y="1638481"/>
            <a:ext cx="1149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015613" y="1562281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7936869" y="34731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8013069" y="35493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8461126" y="36758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102107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8157850" y="3675888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5">
                <a:moveTo>
                  <a:pt x="0" y="0"/>
                </a:moveTo>
                <a:lnTo>
                  <a:pt x="16763" y="102107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8442838" y="3625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8174614" y="3625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8192902" y="3625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8211190" y="3625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8229477" y="3625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8246241" y="3625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8264529" y="3625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8282817" y="3625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152399"/>
                </a:moveTo>
                <a:lnTo>
                  <a:pt x="18287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8301105" y="3625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0"/>
                </a:moveTo>
                <a:lnTo>
                  <a:pt x="16763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8317869" y="3625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8334633" y="36255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8354445" y="3625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8371209" y="3625595"/>
            <a:ext cx="18415" cy="152400"/>
          </a:xfrm>
          <a:custGeom>
            <a:avLst/>
            <a:gdLst/>
            <a:ahLst/>
            <a:cxnLst/>
            <a:rect l="l" t="t" r="r" b="b"/>
            <a:pathLst>
              <a:path w="18415" h="152400">
                <a:moveTo>
                  <a:pt x="0" y="0"/>
                </a:moveTo>
                <a:lnTo>
                  <a:pt x="18287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8389497" y="3625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8406262" y="3625595"/>
            <a:ext cx="20320" cy="152400"/>
          </a:xfrm>
          <a:custGeom>
            <a:avLst/>
            <a:gdLst/>
            <a:ahLst/>
            <a:cxnLst/>
            <a:rect l="l" t="t" r="r" b="b"/>
            <a:pathLst>
              <a:path w="20320" h="152400">
                <a:moveTo>
                  <a:pt x="0" y="0"/>
                </a:moveTo>
                <a:lnTo>
                  <a:pt x="19811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8426074" y="3625595"/>
            <a:ext cx="17145" cy="152400"/>
          </a:xfrm>
          <a:custGeom>
            <a:avLst/>
            <a:gdLst/>
            <a:ahLst/>
            <a:cxnLst/>
            <a:rect l="l" t="t" r="r" b="b"/>
            <a:pathLst>
              <a:path w="17145" h="152400">
                <a:moveTo>
                  <a:pt x="0" y="152399"/>
                </a:moveTo>
                <a:lnTo>
                  <a:pt x="1676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8470269" y="37017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8013069" y="37017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8586311" y="36255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8586311" y="36255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8013286" y="36255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35523" y="49660"/>
                </a:moveTo>
                <a:lnTo>
                  <a:pt x="26299" y="4043"/>
                </a:lnTo>
                <a:lnTo>
                  <a:pt x="18070" y="0"/>
                </a:ln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8013286" y="3625595"/>
            <a:ext cx="35560" cy="74295"/>
          </a:xfrm>
          <a:custGeom>
            <a:avLst/>
            <a:gdLst/>
            <a:ahLst/>
            <a:cxnLst/>
            <a:rect l="l" t="t" r="r" b="b"/>
            <a:pathLst>
              <a:path w="35559" h="74295">
                <a:moveTo>
                  <a:pt x="18070" y="0"/>
                </a:moveTo>
                <a:lnTo>
                  <a:pt x="9403" y="4210"/>
                </a:lnTo>
                <a:lnTo>
                  <a:pt x="3131" y="15519"/>
                </a:lnTo>
                <a:lnTo>
                  <a:pt x="0" y="31941"/>
                </a:lnTo>
                <a:lnTo>
                  <a:pt x="1386" y="51409"/>
                </a:lnTo>
                <a:lnTo>
                  <a:pt x="5535" y="65694"/>
                </a:lnTo>
                <a:lnTo>
                  <a:pt x="11913" y="74122"/>
                </a:lnTo>
                <a:lnTo>
                  <a:pt x="23561" y="71964"/>
                </a:lnTo>
                <a:lnTo>
                  <a:pt x="31369" y="63248"/>
                </a:lnTo>
                <a:lnTo>
                  <a:pt x="35523" y="49660"/>
                </a:lnTo>
                <a:lnTo>
                  <a:pt x="34750" y="28873"/>
                </a:lnTo>
                <a:lnTo>
                  <a:pt x="31528" y="13650"/>
                </a:lnTo>
                <a:lnTo>
                  <a:pt x="26299" y="4043"/>
                </a:lnTo>
                <a:lnTo>
                  <a:pt x="19503" y="103"/>
                </a:lnTo>
                <a:lnTo>
                  <a:pt x="18070" y="0"/>
                </a:lnTo>
                <a:close/>
              </a:path>
            </a:pathLst>
          </a:custGeom>
          <a:ln w="95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7784469" y="3244595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0" y="761999"/>
                </a:lnTo>
                <a:lnTo>
                  <a:pt x="838199" y="761999"/>
                </a:lnTo>
                <a:lnTo>
                  <a:pt x="838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 txBox="1"/>
          <p:nvPr/>
        </p:nvSpPr>
        <p:spPr>
          <a:xfrm>
            <a:off x="8320414" y="3391080"/>
            <a:ext cx="1149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015613" y="331488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7098669" y="44637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7098669" y="2863595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 h="0">
                <a:moveTo>
                  <a:pt x="0" y="0"/>
                </a:moveTo>
                <a:lnTo>
                  <a:pt x="8381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7098669" y="1949195"/>
            <a:ext cx="838200" cy="914400"/>
          </a:xfrm>
          <a:custGeom>
            <a:avLst/>
            <a:gdLst/>
            <a:ahLst/>
            <a:cxnLst/>
            <a:rect l="l" t="t" r="r" b="b"/>
            <a:pathLst>
              <a:path w="838200" h="914400">
                <a:moveTo>
                  <a:pt x="838199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7098669" y="2863595"/>
            <a:ext cx="838200" cy="838200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838199" y="838199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8622669" y="1949195"/>
            <a:ext cx="838200" cy="914400"/>
          </a:xfrm>
          <a:custGeom>
            <a:avLst/>
            <a:gdLst/>
            <a:ahLst/>
            <a:cxnLst/>
            <a:rect l="l" t="t" r="r" b="b"/>
            <a:pathLst>
              <a:path w="838200" h="914400">
                <a:moveTo>
                  <a:pt x="0" y="0"/>
                </a:moveTo>
                <a:lnTo>
                  <a:pt x="838199" y="9143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8622669" y="2863595"/>
            <a:ext cx="838200" cy="838200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0" y="838199"/>
                </a:moveTo>
                <a:lnTo>
                  <a:pt x="8381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9460869" y="2863595"/>
            <a:ext cx="0" cy="1600200"/>
          </a:xfrm>
          <a:custGeom>
            <a:avLst/>
            <a:gdLst/>
            <a:ahLst/>
            <a:cxnLst/>
            <a:rect l="l" t="t" r="r" b="b"/>
            <a:pathLst>
              <a:path w="0" h="1600200">
                <a:moveTo>
                  <a:pt x="0" y="0"/>
                </a:moveTo>
                <a:lnTo>
                  <a:pt x="0" y="16001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2616" y="988867"/>
            <a:ext cx="4807585" cy="38100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49450" algn="l"/>
              </a:tabLst>
            </a:pPr>
            <a:r>
              <a:rPr dirty="0" sz="2800" spc="-10"/>
              <a:t>C</a:t>
            </a:r>
            <a:r>
              <a:rPr dirty="0" sz="2800"/>
              <a:t>UR</a:t>
            </a:r>
            <a:r>
              <a:rPr dirty="0" sz="2800" spc="-10"/>
              <a:t>R</a:t>
            </a:r>
            <a:r>
              <a:rPr dirty="0" sz="2800"/>
              <a:t>EN</a:t>
            </a:r>
            <a:r>
              <a:rPr dirty="0" sz="2800" spc="-5"/>
              <a:t>T</a:t>
            </a:r>
            <a:r>
              <a:rPr dirty="0" sz="2800"/>
              <a:t>	</a:t>
            </a:r>
            <a:r>
              <a:rPr dirty="0" sz="2800" spc="-15"/>
              <a:t>EL</a:t>
            </a:r>
            <a:r>
              <a:rPr dirty="0" sz="2800"/>
              <a:t>EC</a:t>
            </a:r>
            <a:r>
              <a:rPr dirty="0" sz="2800" spc="-15"/>
              <a:t>T</a:t>
            </a:r>
            <a:r>
              <a:rPr dirty="0" sz="2800" spc="-10"/>
              <a:t>R</a:t>
            </a:r>
            <a:r>
              <a:rPr dirty="0" sz="2800" spc="0"/>
              <a:t>I</a:t>
            </a:r>
            <a:r>
              <a:rPr dirty="0" sz="2800" spc="-10"/>
              <a:t>C</a:t>
            </a:r>
            <a:r>
              <a:rPr dirty="0" sz="2800" spc="-5"/>
              <a:t>I</a:t>
            </a:r>
            <a:r>
              <a:rPr dirty="0" sz="2800" spc="-15"/>
              <a:t>T</a:t>
            </a:r>
            <a:r>
              <a:rPr dirty="0" sz="2800" spc="-5"/>
              <a:t>Y</a:t>
            </a:r>
            <a:r>
              <a:rPr dirty="0" sz="2800" spc="5"/>
              <a:t> </a:t>
            </a:r>
            <a:r>
              <a:rPr dirty="0" sz="2800" spc="-5"/>
              <a:t>-</a:t>
            </a:r>
            <a:r>
              <a:rPr dirty="0" sz="2800" spc="5"/>
              <a:t> </a:t>
            </a:r>
            <a:r>
              <a:rPr dirty="0" sz="2800" spc="-5"/>
              <a:t>II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953390" y="2185416"/>
            <a:ext cx="5135880" cy="2430780"/>
          </a:xfrm>
          <a:prstGeom prst="rect">
            <a:avLst/>
          </a:prstGeom>
          <a:solidFill>
            <a:srgbClr val="FFCC98"/>
          </a:solidFill>
        </p:spPr>
        <p:txBody>
          <a:bodyPr wrap="square" lIns="0" tIns="0" rIns="0" bIns="0" rtlCol="0" vert="horz">
            <a:spAutoFit/>
          </a:bodyPr>
          <a:lstStyle/>
          <a:p>
            <a:pPr marL="499745" indent="-407034">
              <a:lnSpc>
                <a:spcPct val="100000"/>
              </a:lnSpc>
              <a:buAutoNum type="arabicPeriod"/>
              <a:tabLst>
                <a:tab pos="500380" algn="l"/>
              </a:tabLst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hhoff’s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35" b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ity</a:t>
            </a:r>
            <a:endParaRPr sz="1800">
              <a:latin typeface="Arial"/>
              <a:cs typeface="Arial"/>
            </a:endParaRPr>
          </a:p>
          <a:p>
            <a:pPr marL="435609" indent="-3429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436245" algn="l"/>
              </a:tabLst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Wh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tone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idge</a:t>
            </a:r>
            <a:endParaRPr sz="1800">
              <a:latin typeface="Arial"/>
              <a:cs typeface="Arial"/>
            </a:endParaRPr>
          </a:p>
          <a:p>
            <a:pPr marL="474980" indent="-38227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475615" algn="l"/>
              </a:tabLst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idge</a:t>
            </a:r>
            <a:endParaRPr sz="1800">
              <a:latin typeface="Arial"/>
              <a:cs typeface="Arial"/>
            </a:endParaRPr>
          </a:p>
          <a:p>
            <a:pPr marL="435609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436245" algn="l"/>
              </a:tabLst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ntio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  <a:p>
            <a:pPr lvl="1" marL="741680" indent="-266700">
              <a:lnSpc>
                <a:spcPct val="100000"/>
              </a:lnSpc>
              <a:spcBef>
                <a:spcPts val="1090"/>
              </a:spcBef>
              <a:buAutoNum type="romanLcParenR"/>
              <a:tabLst>
                <a:tab pos="742315" algn="l"/>
              </a:tabLst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  <a:p>
            <a:pPr lvl="1" marL="741680" indent="-266700">
              <a:lnSpc>
                <a:spcPct val="100000"/>
              </a:lnSpc>
              <a:spcBef>
                <a:spcPts val="1090"/>
              </a:spcBef>
              <a:buAutoNum type="romanLcParenR"/>
              <a:tabLst>
                <a:tab pos="742315" algn="l"/>
              </a:tabLst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lls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55"/>
              </a:lnSpc>
            </a:pPr>
            <a:r>
              <a:rPr dirty="0" spc="-10"/>
              <a:t>K</a:t>
            </a:r>
            <a:r>
              <a:rPr dirty="0"/>
              <a:t>I</a:t>
            </a:r>
            <a:r>
              <a:rPr dirty="0" spc="5"/>
              <a:t>R</a:t>
            </a:r>
            <a:r>
              <a:rPr dirty="0" spc="-10"/>
              <a:t>C</a:t>
            </a:r>
            <a:r>
              <a:rPr dirty="0" spc="5"/>
              <a:t>H</a:t>
            </a:r>
            <a:r>
              <a:rPr dirty="0" spc="-10"/>
              <a:t>H</a:t>
            </a:r>
            <a:r>
              <a:rPr dirty="0"/>
              <a:t>O</a:t>
            </a:r>
            <a:r>
              <a:rPr dirty="0" spc="-5"/>
              <a:t>FF</a:t>
            </a:r>
            <a:r>
              <a:rPr dirty="0"/>
              <a:t>’S</a:t>
            </a:r>
            <a:r>
              <a:rPr dirty="0" spc="-15"/>
              <a:t> </a:t>
            </a:r>
            <a:r>
              <a:rPr dirty="0" spc="-5"/>
              <a:t>L</a:t>
            </a:r>
            <a:r>
              <a:rPr dirty="0" spc="-10"/>
              <a:t>A</a:t>
            </a:r>
            <a:r>
              <a:rPr dirty="0"/>
              <a:t>W</a:t>
            </a:r>
            <a:r>
              <a:rPr dirty="0" spc="-10"/>
              <a:t>S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86217" y="1105932"/>
            <a:ext cx="6302375" cy="897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z="2000" spc="-1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z="2000" spc="-35" b="1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w</a:t>
            </a:r>
            <a:r>
              <a:rPr dirty="0" sz="2000" spc="3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dirty="0" sz="2000" spc="-15" b="1">
                <a:solidFill>
                  <a:srgbClr val="990000"/>
                </a:solidFill>
                <a:latin typeface="Arial"/>
                <a:cs typeface="Arial"/>
              </a:rPr>
              <a:t>u</a:t>
            </a:r>
            <a:r>
              <a:rPr dirty="0" sz="2000" spc="-15" b="1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re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z="2000" spc="-35" b="1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w</a:t>
            </a:r>
            <a:r>
              <a:rPr dirty="0" sz="2000" spc="2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J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u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ct</a:t>
            </a:r>
            <a:r>
              <a:rPr dirty="0" sz="2000" spc="-10" b="1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dirty="0" sz="2000" spc="-2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u</a:t>
            </a:r>
            <a:r>
              <a:rPr dirty="0" sz="2000" spc="-20" b="1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e:</a:t>
            </a:r>
            <a:endParaRPr sz="2000">
              <a:latin typeface="Arial"/>
              <a:cs typeface="Arial"/>
            </a:endParaRPr>
          </a:p>
          <a:p>
            <a:pPr marL="50800" marR="5080" indent="-24765">
              <a:lnSpc>
                <a:spcPct val="100600"/>
              </a:lnSpc>
              <a:spcBef>
                <a:spcPts val="715"/>
              </a:spcBef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al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ic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um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ic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nts</a:t>
            </a:r>
            <a:r>
              <a:rPr dirty="0" sz="1800" spc="1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jun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ny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1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25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k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spc="-25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35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z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24277" y="2246375"/>
            <a:ext cx="546100" cy="769620"/>
          </a:xfrm>
          <a:custGeom>
            <a:avLst/>
            <a:gdLst/>
            <a:ahLst/>
            <a:cxnLst/>
            <a:rect l="l" t="t" r="r" b="b"/>
            <a:pathLst>
              <a:path w="546100" h="769619">
                <a:moveTo>
                  <a:pt x="508708" y="691248"/>
                </a:moveTo>
                <a:lnTo>
                  <a:pt x="24383" y="0"/>
                </a:lnTo>
                <a:lnTo>
                  <a:pt x="0" y="15239"/>
                </a:lnTo>
                <a:lnTo>
                  <a:pt x="484429" y="708138"/>
                </a:lnTo>
                <a:lnTo>
                  <a:pt x="508708" y="691248"/>
                </a:lnTo>
                <a:close/>
              </a:path>
              <a:path w="546100" h="769619">
                <a:moveTo>
                  <a:pt x="516635" y="753825"/>
                </a:moveTo>
                <a:lnTo>
                  <a:pt x="516635" y="702563"/>
                </a:lnTo>
                <a:lnTo>
                  <a:pt x="492251" y="719327"/>
                </a:lnTo>
                <a:lnTo>
                  <a:pt x="484429" y="708138"/>
                </a:lnTo>
                <a:lnTo>
                  <a:pt x="461771" y="723899"/>
                </a:lnTo>
                <a:lnTo>
                  <a:pt x="516635" y="753825"/>
                </a:lnTo>
                <a:close/>
              </a:path>
              <a:path w="546100" h="769619">
                <a:moveTo>
                  <a:pt x="516635" y="702563"/>
                </a:moveTo>
                <a:lnTo>
                  <a:pt x="508708" y="691248"/>
                </a:lnTo>
                <a:lnTo>
                  <a:pt x="484429" y="708138"/>
                </a:lnTo>
                <a:lnTo>
                  <a:pt x="492251" y="719327"/>
                </a:lnTo>
                <a:lnTo>
                  <a:pt x="516635" y="702563"/>
                </a:lnTo>
                <a:close/>
              </a:path>
              <a:path w="546100" h="769619">
                <a:moveTo>
                  <a:pt x="545591" y="769619"/>
                </a:moveTo>
                <a:lnTo>
                  <a:pt x="531875" y="675131"/>
                </a:lnTo>
                <a:lnTo>
                  <a:pt x="508708" y="691248"/>
                </a:lnTo>
                <a:lnTo>
                  <a:pt x="516635" y="702563"/>
                </a:lnTo>
                <a:lnTo>
                  <a:pt x="516635" y="753825"/>
                </a:lnTo>
                <a:lnTo>
                  <a:pt x="545591" y="769619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79953" y="3015995"/>
            <a:ext cx="125095" cy="916305"/>
          </a:xfrm>
          <a:custGeom>
            <a:avLst/>
            <a:gdLst/>
            <a:ahLst/>
            <a:cxnLst/>
            <a:rect l="l" t="t" r="r" b="b"/>
            <a:pathLst>
              <a:path w="125095" h="916304">
                <a:moveTo>
                  <a:pt x="96313" y="86345"/>
                </a:moveTo>
                <a:lnTo>
                  <a:pt x="68915" y="84388"/>
                </a:lnTo>
                <a:lnTo>
                  <a:pt x="0" y="912875"/>
                </a:lnTo>
                <a:lnTo>
                  <a:pt x="27431" y="915923"/>
                </a:lnTo>
                <a:lnTo>
                  <a:pt x="96313" y="86345"/>
                </a:lnTo>
                <a:close/>
              </a:path>
              <a:path w="125095" h="916304">
                <a:moveTo>
                  <a:pt x="124967" y="88391"/>
                </a:moveTo>
                <a:lnTo>
                  <a:pt x="89915" y="0"/>
                </a:lnTo>
                <a:lnTo>
                  <a:pt x="39623" y="82295"/>
                </a:lnTo>
                <a:lnTo>
                  <a:pt x="68915" y="84388"/>
                </a:lnTo>
                <a:lnTo>
                  <a:pt x="70103" y="70103"/>
                </a:lnTo>
                <a:lnTo>
                  <a:pt x="97535" y="71627"/>
                </a:lnTo>
                <a:lnTo>
                  <a:pt x="97535" y="86432"/>
                </a:lnTo>
                <a:lnTo>
                  <a:pt x="124967" y="88391"/>
                </a:lnTo>
                <a:close/>
              </a:path>
              <a:path w="125095" h="916304">
                <a:moveTo>
                  <a:pt x="97535" y="71627"/>
                </a:moveTo>
                <a:lnTo>
                  <a:pt x="70103" y="70103"/>
                </a:lnTo>
                <a:lnTo>
                  <a:pt x="68915" y="84388"/>
                </a:lnTo>
                <a:lnTo>
                  <a:pt x="96313" y="86345"/>
                </a:lnTo>
                <a:lnTo>
                  <a:pt x="97535" y="71627"/>
                </a:lnTo>
                <a:close/>
              </a:path>
              <a:path w="125095" h="916304">
                <a:moveTo>
                  <a:pt x="97535" y="86432"/>
                </a:moveTo>
                <a:lnTo>
                  <a:pt x="97535" y="71627"/>
                </a:lnTo>
                <a:lnTo>
                  <a:pt x="96313" y="86345"/>
                </a:lnTo>
                <a:lnTo>
                  <a:pt x="97535" y="86432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272415" y="3086280"/>
            <a:ext cx="203835" cy="761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667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 </a:t>
            </a:r>
            <a:r>
              <a:rPr dirty="0" sz="1800" b="1">
                <a:solidFill>
                  <a:srgbClr val="32CC32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32CC32"/>
                </a:solidFill>
                <a:latin typeface="Arial"/>
                <a:cs typeface="Arial"/>
              </a:rPr>
              <a:t>4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6615" y="2324281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32CC32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32CC32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60725" y="2420111"/>
            <a:ext cx="771525" cy="622300"/>
          </a:xfrm>
          <a:custGeom>
            <a:avLst/>
            <a:gdLst/>
            <a:ahLst/>
            <a:cxnLst/>
            <a:rect l="l" t="t" r="r" b="b"/>
            <a:pathLst>
              <a:path w="771525" h="622300">
                <a:moveTo>
                  <a:pt x="713188" y="64971"/>
                </a:moveTo>
                <a:lnTo>
                  <a:pt x="694992" y="43237"/>
                </a:lnTo>
                <a:lnTo>
                  <a:pt x="0" y="598931"/>
                </a:lnTo>
                <a:lnTo>
                  <a:pt x="18287" y="621791"/>
                </a:lnTo>
                <a:lnTo>
                  <a:pt x="713188" y="64971"/>
                </a:lnTo>
                <a:close/>
              </a:path>
              <a:path w="771525" h="622300">
                <a:moveTo>
                  <a:pt x="771143" y="0"/>
                </a:moveTo>
                <a:lnTo>
                  <a:pt x="676655" y="21335"/>
                </a:lnTo>
                <a:lnTo>
                  <a:pt x="694992" y="43237"/>
                </a:lnTo>
                <a:lnTo>
                  <a:pt x="707135" y="33527"/>
                </a:lnTo>
                <a:lnTo>
                  <a:pt x="723899" y="56387"/>
                </a:lnTo>
                <a:lnTo>
                  <a:pt x="723899" y="77766"/>
                </a:lnTo>
                <a:lnTo>
                  <a:pt x="731519" y="86867"/>
                </a:lnTo>
                <a:lnTo>
                  <a:pt x="771143" y="0"/>
                </a:lnTo>
                <a:close/>
              </a:path>
              <a:path w="771525" h="622300">
                <a:moveTo>
                  <a:pt x="723899" y="56387"/>
                </a:moveTo>
                <a:lnTo>
                  <a:pt x="707135" y="33527"/>
                </a:lnTo>
                <a:lnTo>
                  <a:pt x="694992" y="43237"/>
                </a:lnTo>
                <a:lnTo>
                  <a:pt x="713188" y="64971"/>
                </a:lnTo>
                <a:lnTo>
                  <a:pt x="723899" y="56387"/>
                </a:lnTo>
                <a:close/>
              </a:path>
              <a:path w="771525" h="622300">
                <a:moveTo>
                  <a:pt x="723899" y="77766"/>
                </a:moveTo>
                <a:lnTo>
                  <a:pt x="723899" y="56387"/>
                </a:lnTo>
                <a:lnTo>
                  <a:pt x="713188" y="64971"/>
                </a:lnTo>
                <a:lnTo>
                  <a:pt x="723899" y="7776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266821" y="3015995"/>
            <a:ext cx="917575" cy="195580"/>
          </a:xfrm>
          <a:custGeom>
            <a:avLst/>
            <a:gdLst/>
            <a:ahLst/>
            <a:cxnLst/>
            <a:rect l="l" t="t" r="r" b="b"/>
            <a:pathLst>
              <a:path w="917575" h="195580">
                <a:moveTo>
                  <a:pt x="835191" y="137932"/>
                </a:moveTo>
                <a:lnTo>
                  <a:pt x="6095" y="0"/>
                </a:lnTo>
                <a:lnTo>
                  <a:pt x="0" y="28955"/>
                </a:lnTo>
                <a:lnTo>
                  <a:pt x="830538" y="166879"/>
                </a:lnTo>
                <a:lnTo>
                  <a:pt x="835191" y="137932"/>
                </a:lnTo>
                <a:close/>
              </a:path>
              <a:path w="917575" h="195580">
                <a:moveTo>
                  <a:pt x="848867" y="187832"/>
                </a:moveTo>
                <a:lnTo>
                  <a:pt x="848867" y="140207"/>
                </a:lnTo>
                <a:lnTo>
                  <a:pt x="844295" y="169163"/>
                </a:lnTo>
                <a:lnTo>
                  <a:pt x="830538" y="166879"/>
                </a:lnTo>
                <a:lnTo>
                  <a:pt x="826007" y="195071"/>
                </a:lnTo>
                <a:lnTo>
                  <a:pt x="848867" y="187832"/>
                </a:lnTo>
                <a:close/>
              </a:path>
              <a:path w="917575" h="195580">
                <a:moveTo>
                  <a:pt x="848867" y="140207"/>
                </a:moveTo>
                <a:lnTo>
                  <a:pt x="835191" y="137932"/>
                </a:lnTo>
                <a:lnTo>
                  <a:pt x="830538" y="166879"/>
                </a:lnTo>
                <a:lnTo>
                  <a:pt x="844295" y="169163"/>
                </a:lnTo>
                <a:lnTo>
                  <a:pt x="848867" y="140207"/>
                </a:lnTo>
                <a:close/>
              </a:path>
              <a:path w="917575" h="195580">
                <a:moveTo>
                  <a:pt x="917447" y="166115"/>
                </a:moveTo>
                <a:lnTo>
                  <a:pt x="839723" y="109727"/>
                </a:lnTo>
                <a:lnTo>
                  <a:pt x="835191" y="137932"/>
                </a:lnTo>
                <a:lnTo>
                  <a:pt x="848867" y="140207"/>
                </a:lnTo>
                <a:lnTo>
                  <a:pt x="848867" y="187832"/>
                </a:lnTo>
                <a:lnTo>
                  <a:pt x="917447" y="16611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03069" y="3015995"/>
            <a:ext cx="1069975" cy="266700"/>
          </a:xfrm>
          <a:custGeom>
            <a:avLst/>
            <a:gdLst/>
            <a:ahLst/>
            <a:cxnLst/>
            <a:rect l="l" t="t" r="r" b="b"/>
            <a:pathLst>
              <a:path w="1069975" h="266700">
                <a:moveTo>
                  <a:pt x="80689" y="210441"/>
                </a:moveTo>
                <a:lnTo>
                  <a:pt x="74675" y="182879"/>
                </a:lnTo>
                <a:lnTo>
                  <a:pt x="0" y="242315"/>
                </a:lnTo>
                <a:lnTo>
                  <a:pt x="67055" y="259904"/>
                </a:lnTo>
                <a:lnTo>
                  <a:pt x="67055" y="213359"/>
                </a:lnTo>
                <a:lnTo>
                  <a:pt x="80689" y="210441"/>
                </a:lnTo>
                <a:close/>
              </a:path>
              <a:path w="1069975" h="266700">
                <a:moveTo>
                  <a:pt x="86997" y="239352"/>
                </a:moveTo>
                <a:lnTo>
                  <a:pt x="80689" y="210441"/>
                </a:lnTo>
                <a:lnTo>
                  <a:pt x="67055" y="213359"/>
                </a:lnTo>
                <a:lnTo>
                  <a:pt x="73151" y="242315"/>
                </a:lnTo>
                <a:lnTo>
                  <a:pt x="86997" y="239352"/>
                </a:lnTo>
                <a:close/>
              </a:path>
              <a:path w="1069975" h="266700">
                <a:moveTo>
                  <a:pt x="92963" y="266699"/>
                </a:moveTo>
                <a:lnTo>
                  <a:pt x="86997" y="239352"/>
                </a:lnTo>
                <a:lnTo>
                  <a:pt x="73151" y="242315"/>
                </a:lnTo>
                <a:lnTo>
                  <a:pt x="67055" y="213359"/>
                </a:lnTo>
                <a:lnTo>
                  <a:pt x="67055" y="259904"/>
                </a:lnTo>
                <a:lnTo>
                  <a:pt x="92963" y="266699"/>
                </a:lnTo>
                <a:close/>
              </a:path>
              <a:path w="1069975" h="266700">
                <a:moveTo>
                  <a:pt x="1069847" y="28955"/>
                </a:moveTo>
                <a:lnTo>
                  <a:pt x="1063751" y="0"/>
                </a:lnTo>
                <a:lnTo>
                  <a:pt x="80689" y="210441"/>
                </a:lnTo>
                <a:lnTo>
                  <a:pt x="86997" y="239352"/>
                </a:lnTo>
                <a:lnTo>
                  <a:pt x="1069847" y="2895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653415" y="2263321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82015" y="2872920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3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58015" y="3253920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5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70069" y="2787395"/>
            <a:ext cx="2209800" cy="533400"/>
          </a:xfrm>
          <a:prstGeom prst="rect">
            <a:avLst/>
          </a:prstGeom>
          <a:solidFill>
            <a:srgbClr val="FFFF98"/>
          </a:solidFill>
          <a:ln w="952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360">
              <a:lnSpc>
                <a:spcPct val="100000"/>
              </a:lnSpc>
            </a:pPr>
            <a:r>
              <a:rPr dirty="0" sz="1800" b="1">
                <a:solidFill>
                  <a:srgbClr val="FF4F4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FF4F4F"/>
                </a:solidFill>
                <a:latin typeface="Arial"/>
                <a:cs typeface="Arial"/>
              </a:rPr>
              <a:t>1</a:t>
            </a:r>
            <a:r>
              <a:rPr dirty="0" baseline="-23148" sz="180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baseline="-23148" sz="1800" spc="-24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4F4F"/>
                </a:solidFill>
                <a:latin typeface="Arial"/>
                <a:cs typeface="Arial"/>
              </a:rPr>
              <a:t>-</a:t>
            </a:r>
            <a:r>
              <a:rPr dirty="0" sz="1800" spc="-1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4F4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FF4F4F"/>
                </a:solidFill>
                <a:latin typeface="Arial"/>
                <a:cs typeface="Arial"/>
              </a:rPr>
              <a:t>2</a:t>
            </a:r>
            <a:r>
              <a:rPr dirty="0" baseline="-23148" sz="180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baseline="-23148" sz="1800" spc="-24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4F4F"/>
                </a:solidFill>
                <a:latin typeface="Arial"/>
                <a:cs typeface="Arial"/>
              </a:rPr>
              <a:t>-</a:t>
            </a:r>
            <a:r>
              <a:rPr dirty="0" sz="1800" spc="-1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4F4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FF4F4F"/>
                </a:solidFill>
                <a:latin typeface="Arial"/>
                <a:cs typeface="Arial"/>
              </a:rPr>
              <a:t>3</a:t>
            </a:r>
            <a:r>
              <a:rPr dirty="0" baseline="-23148" sz="1800" spc="24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4F4F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4F4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FF4F4F"/>
                </a:solidFill>
                <a:latin typeface="Arial"/>
                <a:cs typeface="Arial"/>
              </a:rPr>
              <a:t>4</a:t>
            </a:r>
            <a:r>
              <a:rPr dirty="0" baseline="-23148" sz="180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baseline="-23148" sz="1800" spc="-24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4F4F"/>
                </a:solidFill>
                <a:latin typeface="Arial"/>
                <a:cs typeface="Arial"/>
              </a:rPr>
              <a:t>-</a:t>
            </a:r>
            <a:r>
              <a:rPr dirty="0" sz="1800" spc="-1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4F4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FF4F4F"/>
                </a:solidFill>
                <a:latin typeface="Arial"/>
                <a:cs typeface="Arial"/>
              </a:rPr>
              <a:t>5</a:t>
            </a:r>
            <a:r>
              <a:rPr dirty="0" baseline="-23148" sz="1800" spc="240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4F4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FF4F4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4F4F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90988" y="3924480"/>
            <a:ext cx="7466965" cy="1080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ign</a:t>
            </a:r>
            <a:r>
              <a:rPr dirty="0" sz="18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o</a:t>
            </a:r>
            <a:r>
              <a:rPr dirty="0" sz="1800" spc="15" b="1">
                <a:solidFill>
                  <a:srgbClr val="FF3200"/>
                </a:solidFill>
                <a:latin typeface="Arial"/>
                <a:cs typeface="Arial"/>
              </a:rPr>
              <a:t>n</a:t>
            </a:r>
            <a:r>
              <a:rPr dirty="0" sz="1800" spc="-30" b="1">
                <a:solidFill>
                  <a:srgbClr val="FF32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ntion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6235" algn="l"/>
              </a:tabLst>
            </a:pP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ng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nts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25" b="1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dirty="0" sz="1800" spc="35" b="1">
                <a:solidFill>
                  <a:srgbClr val="0065FF"/>
                </a:solidFill>
                <a:latin typeface="Arial"/>
                <a:cs typeface="Arial"/>
              </a:rPr>
              <a:t>w</a:t>
            </a:r>
            <a:r>
              <a:rPr dirty="0" sz="1800" spc="-2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ds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jun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on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k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it</a:t>
            </a:r>
            <a:r>
              <a:rPr dirty="0" sz="1800" spc="15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0099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ou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go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ng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nts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35" b="1">
                <a:solidFill>
                  <a:srgbClr val="0065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f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om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j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u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k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12269" y="5376671"/>
            <a:ext cx="7467600" cy="916305"/>
          </a:xfrm>
          <a:prstGeom prst="rect">
            <a:avLst/>
          </a:prstGeom>
          <a:solidFill>
            <a:srgbClr val="FFCCCC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 marR="267335">
              <a:lnSpc>
                <a:spcPct val="100299"/>
              </a:lnSpc>
              <a:tabLst>
                <a:tab pos="802640" algn="l"/>
              </a:tabLst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cha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nnot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acc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ul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jun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on.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nu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of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rr</a:t>
            </a:r>
            <a:r>
              <a:rPr dirty="0" sz="1800" spc="25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un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tion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2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ti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the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sa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ti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acc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th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co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spc="-2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-2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6217" y="422672"/>
            <a:ext cx="7024370" cy="908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 b="1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z="2000" spc="-1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z="2000" spc="-35" b="1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w</a:t>
            </a:r>
            <a:r>
              <a:rPr dirty="0" sz="2000" spc="2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990000"/>
                </a:solidFill>
                <a:latin typeface="Arial"/>
                <a:cs typeface="Arial"/>
              </a:rPr>
              <a:t>V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dirty="0" sz="2000" spc="-20" b="1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ta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g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z="2000" spc="-35" b="1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w</a:t>
            </a:r>
            <a:r>
              <a:rPr dirty="0" sz="2000" spc="2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p</a:t>
            </a:r>
            <a:r>
              <a:rPr dirty="0" sz="2000" spc="-1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990000"/>
                </a:solidFill>
                <a:latin typeface="Arial"/>
                <a:cs typeface="Arial"/>
              </a:rPr>
              <a:t>u</a:t>
            </a:r>
            <a:r>
              <a:rPr dirty="0" sz="2000" spc="-10" b="1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z="2000" b="1">
                <a:solidFill>
                  <a:srgbClr val="990000"/>
                </a:solidFill>
                <a:latin typeface="Arial"/>
                <a:cs typeface="Arial"/>
              </a:rPr>
              <a:t>e:</a:t>
            </a:r>
            <a:endParaRPr sz="2000">
              <a:latin typeface="Arial"/>
              <a:cs typeface="Arial"/>
            </a:endParaRPr>
          </a:p>
          <a:p>
            <a:pPr marL="50800" marR="5080" indent="-24765">
              <a:lnSpc>
                <a:spcPct val="100600"/>
              </a:lnSpc>
              <a:spcBef>
                <a:spcPts val="595"/>
              </a:spcBef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al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ic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um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ll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nti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ops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f’s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long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ny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lo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25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35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k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al</a:t>
            </a:r>
            <a:r>
              <a:rPr dirty="0" sz="1800" spc="25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z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6" y="3772080"/>
            <a:ext cx="7885430" cy="2316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ign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ntion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k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30" b="1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om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it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25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ll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ou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ol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y</a:t>
            </a:r>
            <a:r>
              <a:rPr dirty="0" sz="1800" spc="1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55600" marR="67310" indent="-34290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355600" algn="l"/>
              </a:tabLst>
            </a:pP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k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it</a:t>
            </a:r>
            <a:r>
              <a:rPr dirty="0" sz="1800" spc="15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45" b="1">
                <a:solidFill>
                  <a:srgbClr val="0099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spc="-1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30" b="1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om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it</a:t>
            </a:r>
            <a:r>
              <a:rPr dirty="0" sz="1800" spc="15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ll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ou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ol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y</a:t>
            </a:r>
            <a:r>
              <a:rPr dirty="0" sz="1800" spc="1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850">
              <a:latin typeface="Times New Roman"/>
              <a:cs typeface="Times New Roman"/>
            </a:endParaRPr>
          </a:p>
          <a:p>
            <a:pPr marL="330835" marR="511809">
              <a:lnSpc>
                <a:spcPct val="1006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lls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lo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di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tion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long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si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007" y="6382691"/>
            <a:ext cx="4164329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AutoNum type="arabicPeriod" startAt="3"/>
              <a:tabLst>
                <a:tab pos="355600" algn="l"/>
              </a:tabLst>
            </a:pP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k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AutoNum type="arabicPeriod" startAt="3"/>
              <a:tabLst>
                <a:tab pos="355600" algn="l"/>
              </a:tabLst>
            </a:pP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k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it</a:t>
            </a:r>
            <a:r>
              <a:rPr dirty="0" sz="1800" spc="15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0099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60469" y="1644395"/>
            <a:ext cx="3048000" cy="914400"/>
          </a:xfrm>
          <a:prstGeom prst="rect">
            <a:avLst/>
          </a:prstGeom>
          <a:solidFill>
            <a:srgbClr val="FFFF98"/>
          </a:solidFill>
          <a:ln w="952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360">
              <a:lnSpc>
                <a:spcPct val="100000"/>
              </a:lnSpc>
            </a:pP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Loop</a:t>
            </a:r>
            <a:r>
              <a:rPr dirty="0" sz="1800" spc="15" b="1">
                <a:solidFill>
                  <a:srgbClr val="CC6500"/>
                </a:solidFill>
                <a:latin typeface="Arial"/>
                <a:cs typeface="Arial"/>
              </a:rPr>
              <a:t> </a:t>
            </a:r>
            <a:r>
              <a:rPr dirty="0" sz="1800" spc="-45" b="1">
                <a:solidFill>
                  <a:srgbClr val="CC65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CC6500"/>
                </a:solidFill>
                <a:latin typeface="Arial"/>
                <a:cs typeface="Arial"/>
              </a:rPr>
              <a:t>B</a:t>
            </a:r>
            <a:r>
              <a:rPr dirty="0" sz="1800" spc="30" b="1">
                <a:solidFill>
                  <a:srgbClr val="CC6500"/>
                </a:solidFill>
                <a:latin typeface="Arial"/>
                <a:cs typeface="Arial"/>
              </a:rPr>
              <a:t>C</a:t>
            </a:r>
            <a:r>
              <a:rPr dirty="0" sz="1800" spc="-45" b="1">
                <a:solidFill>
                  <a:srgbClr val="CC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86360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baseline="-23148" sz="1800" spc="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+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spc="-15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baseline="-23148" sz="1800" spc="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(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baseline="-23148" sz="1800" spc="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).</a:t>
            </a:r>
            <a:r>
              <a:rPr dirty="0" sz="1800" spc="-2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baseline="-23148" sz="1800" spc="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29689" y="2884931"/>
            <a:ext cx="358140" cy="169545"/>
          </a:xfrm>
          <a:custGeom>
            <a:avLst/>
            <a:gdLst/>
            <a:ahLst/>
            <a:cxnLst/>
            <a:rect l="l" t="t" r="r" b="b"/>
            <a:pathLst>
              <a:path w="358139" h="169544">
                <a:moveTo>
                  <a:pt x="358139" y="169163"/>
                </a:moveTo>
                <a:lnTo>
                  <a:pt x="284987" y="96011"/>
                </a:lnTo>
                <a:lnTo>
                  <a:pt x="277367" y="112775"/>
                </a:lnTo>
                <a:lnTo>
                  <a:pt x="15239" y="0"/>
                </a:lnTo>
                <a:lnTo>
                  <a:pt x="0" y="35051"/>
                </a:lnTo>
                <a:lnTo>
                  <a:pt x="262127" y="147827"/>
                </a:lnTo>
                <a:lnTo>
                  <a:pt x="262127" y="166340"/>
                </a:lnTo>
                <a:lnTo>
                  <a:pt x="358139" y="169163"/>
                </a:lnTo>
                <a:close/>
              </a:path>
              <a:path w="358139" h="169544">
                <a:moveTo>
                  <a:pt x="262127" y="166340"/>
                </a:moveTo>
                <a:lnTo>
                  <a:pt x="262127" y="147827"/>
                </a:lnTo>
                <a:lnTo>
                  <a:pt x="254507" y="166115"/>
                </a:lnTo>
                <a:lnTo>
                  <a:pt x="262127" y="166340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29689" y="2884931"/>
            <a:ext cx="358140" cy="169545"/>
          </a:xfrm>
          <a:custGeom>
            <a:avLst/>
            <a:gdLst/>
            <a:ahLst/>
            <a:cxnLst/>
            <a:rect l="l" t="t" r="r" b="b"/>
            <a:pathLst>
              <a:path w="358139" h="169544">
                <a:moveTo>
                  <a:pt x="254507" y="166115"/>
                </a:moveTo>
                <a:lnTo>
                  <a:pt x="262127" y="147827"/>
                </a:lnTo>
                <a:lnTo>
                  <a:pt x="0" y="35051"/>
                </a:lnTo>
                <a:lnTo>
                  <a:pt x="15239" y="0"/>
                </a:lnTo>
                <a:lnTo>
                  <a:pt x="277367" y="112775"/>
                </a:lnTo>
                <a:lnTo>
                  <a:pt x="284987" y="96011"/>
                </a:lnTo>
                <a:lnTo>
                  <a:pt x="358139" y="169163"/>
                </a:lnTo>
                <a:lnTo>
                  <a:pt x="254507" y="166115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79069" y="17205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55269" y="17967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39418" y="1923288"/>
            <a:ext cx="62865" cy="102235"/>
          </a:xfrm>
          <a:custGeom>
            <a:avLst/>
            <a:gdLst/>
            <a:ahLst/>
            <a:cxnLst/>
            <a:rect l="l" t="t" r="r" b="b"/>
            <a:pathLst>
              <a:path w="62864" h="102235">
                <a:moveTo>
                  <a:pt x="0" y="102107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80237" y="1923288"/>
            <a:ext cx="62865" cy="102235"/>
          </a:xfrm>
          <a:custGeom>
            <a:avLst/>
            <a:gdLst/>
            <a:ahLst/>
            <a:cxnLst/>
            <a:rect l="l" t="t" r="r" b="b"/>
            <a:pathLst>
              <a:path w="62864" h="102235">
                <a:moveTo>
                  <a:pt x="0" y="0"/>
                </a:moveTo>
                <a:lnTo>
                  <a:pt x="62483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42721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05206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67690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30174" y="1872995"/>
            <a:ext cx="60960" cy="152400"/>
          </a:xfrm>
          <a:custGeom>
            <a:avLst/>
            <a:gdLst/>
            <a:ahLst/>
            <a:cxnLst/>
            <a:rect l="l" t="t" r="r" b="b"/>
            <a:pathLst>
              <a:path w="60960" h="152400">
                <a:moveTo>
                  <a:pt x="0" y="0"/>
                </a:moveTo>
                <a:lnTo>
                  <a:pt x="6095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91134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253618" y="1872995"/>
            <a:ext cx="64135" cy="152400"/>
          </a:xfrm>
          <a:custGeom>
            <a:avLst/>
            <a:gdLst/>
            <a:ahLst/>
            <a:cxnLst/>
            <a:rect l="l" t="t" r="r" b="b"/>
            <a:pathLst>
              <a:path w="64135" h="152400">
                <a:moveTo>
                  <a:pt x="0" y="0"/>
                </a:moveTo>
                <a:lnTo>
                  <a:pt x="64007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626" y="1872995"/>
            <a:ext cx="60960" cy="152400"/>
          </a:xfrm>
          <a:custGeom>
            <a:avLst/>
            <a:gdLst/>
            <a:ahLst/>
            <a:cxnLst/>
            <a:rect l="l" t="t" r="r" b="b"/>
            <a:pathLst>
              <a:path w="60960" h="152400">
                <a:moveTo>
                  <a:pt x="0" y="152399"/>
                </a:moveTo>
                <a:lnTo>
                  <a:pt x="6095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78586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41070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03553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66038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628521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91006" y="1872995"/>
            <a:ext cx="60960" cy="152400"/>
          </a:xfrm>
          <a:custGeom>
            <a:avLst/>
            <a:gdLst/>
            <a:ahLst/>
            <a:cxnLst/>
            <a:rect l="l" t="t" r="r" b="b"/>
            <a:pathLst>
              <a:path w="60960" h="152400">
                <a:moveTo>
                  <a:pt x="0" y="152399"/>
                </a:moveTo>
                <a:lnTo>
                  <a:pt x="6095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51965" y="1872995"/>
            <a:ext cx="64135" cy="152400"/>
          </a:xfrm>
          <a:custGeom>
            <a:avLst/>
            <a:gdLst/>
            <a:ahLst/>
            <a:cxnLst/>
            <a:rect l="l" t="t" r="r" b="b"/>
            <a:pathLst>
              <a:path w="64135" h="152400">
                <a:moveTo>
                  <a:pt x="0" y="0"/>
                </a:moveTo>
                <a:lnTo>
                  <a:pt x="64007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815974" y="1872995"/>
            <a:ext cx="60960" cy="152400"/>
          </a:xfrm>
          <a:custGeom>
            <a:avLst/>
            <a:gdLst/>
            <a:ahLst/>
            <a:cxnLst/>
            <a:rect l="l" t="t" r="r" b="b"/>
            <a:pathLst>
              <a:path w="60960" h="152400">
                <a:moveTo>
                  <a:pt x="0" y="152399"/>
                </a:moveTo>
                <a:lnTo>
                  <a:pt x="6095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876933" y="18729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755269" y="1923288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 h="0">
                <a:moveTo>
                  <a:pt x="124967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681616" y="1409881"/>
            <a:ext cx="26289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67416" y="156228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32008" y="1688035"/>
            <a:ext cx="1104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89201" y="1688035"/>
            <a:ext cx="1892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895" algn="l"/>
              </a:tabLst>
            </a:pPr>
            <a:r>
              <a:rPr dirty="0" sz="12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200" b="1" u="heavy">
                <a:solidFill>
                  <a:srgbClr val="FF0000"/>
                </a:solidFill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06940" y="3406320"/>
            <a:ext cx="26289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679069" y="29397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755269" y="30159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939418" y="3142487"/>
            <a:ext cx="62865" cy="102235"/>
          </a:xfrm>
          <a:custGeom>
            <a:avLst/>
            <a:gdLst/>
            <a:ahLst/>
            <a:cxnLst/>
            <a:rect l="l" t="t" r="r" b="b"/>
            <a:pathLst>
              <a:path w="62864" h="102235">
                <a:moveTo>
                  <a:pt x="0" y="102107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880237" y="3142487"/>
            <a:ext cx="62865" cy="102235"/>
          </a:xfrm>
          <a:custGeom>
            <a:avLst/>
            <a:gdLst/>
            <a:ahLst/>
            <a:cxnLst/>
            <a:rect l="l" t="t" r="r" b="b"/>
            <a:pathLst>
              <a:path w="62864" h="102235">
                <a:moveTo>
                  <a:pt x="0" y="0"/>
                </a:moveTo>
                <a:lnTo>
                  <a:pt x="62483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942721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005206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067690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130174" y="3092195"/>
            <a:ext cx="60960" cy="152400"/>
          </a:xfrm>
          <a:custGeom>
            <a:avLst/>
            <a:gdLst/>
            <a:ahLst/>
            <a:cxnLst/>
            <a:rect l="l" t="t" r="r" b="b"/>
            <a:pathLst>
              <a:path w="60960" h="152400">
                <a:moveTo>
                  <a:pt x="0" y="0"/>
                </a:moveTo>
                <a:lnTo>
                  <a:pt x="6095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191134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253618" y="3092195"/>
            <a:ext cx="64135" cy="152400"/>
          </a:xfrm>
          <a:custGeom>
            <a:avLst/>
            <a:gdLst/>
            <a:ahLst/>
            <a:cxnLst/>
            <a:rect l="l" t="t" r="r" b="b"/>
            <a:pathLst>
              <a:path w="64135" h="152400">
                <a:moveTo>
                  <a:pt x="0" y="0"/>
                </a:moveTo>
                <a:lnTo>
                  <a:pt x="64007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17626" y="3092195"/>
            <a:ext cx="60960" cy="152400"/>
          </a:xfrm>
          <a:custGeom>
            <a:avLst/>
            <a:gdLst/>
            <a:ahLst/>
            <a:cxnLst/>
            <a:rect l="l" t="t" r="r" b="b"/>
            <a:pathLst>
              <a:path w="60960" h="152400">
                <a:moveTo>
                  <a:pt x="0" y="152399"/>
                </a:moveTo>
                <a:lnTo>
                  <a:pt x="6095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78586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441070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503553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566038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152399"/>
                </a:moveTo>
                <a:lnTo>
                  <a:pt x="624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628521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691006" y="3092195"/>
            <a:ext cx="60960" cy="152400"/>
          </a:xfrm>
          <a:custGeom>
            <a:avLst/>
            <a:gdLst/>
            <a:ahLst/>
            <a:cxnLst/>
            <a:rect l="l" t="t" r="r" b="b"/>
            <a:pathLst>
              <a:path w="60960" h="152400">
                <a:moveTo>
                  <a:pt x="0" y="152399"/>
                </a:moveTo>
                <a:lnTo>
                  <a:pt x="6095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751965" y="3092195"/>
            <a:ext cx="64135" cy="152400"/>
          </a:xfrm>
          <a:custGeom>
            <a:avLst/>
            <a:gdLst/>
            <a:ahLst/>
            <a:cxnLst/>
            <a:rect l="l" t="t" r="r" b="b"/>
            <a:pathLst>
              <a:path w="64135" h="152400">
                <a:moveTo>
                  <a:pt x="0" y="0"/>
                </a:moveTo>
                <a:lnTo>
                  <a:pt x="64007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815974" y="3092195"/>
            <a:ext cx="60960" cy="152400"/>
          </a:xfrm>
          <a:custGeom>
            <a:avLst/>
            <a:gdLst/>
            <a:ahLst/>
            <a:cxnLst/>
            <a:rect l="l" t="t" r="r" b="b"/>
            <a:pathLst>
              <a:path w="60960" h="152400">
                <a:moveTo>
                  <a:pt x="0" y="152399"/>
                </a:moveTo>
                <a:lnTo>
                  <a:pt x="6095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876933" y="3092195"/>
            <a:ext cx="62865" cy="152400"/>
          </a:xfrm>
          <a:custGeom>
            <a:avLst/>
            <a:gdLst/>
            <a:ahLst/>
            <a:cxnLst/>
            <a:rect l="l" t="t" r="r" b="b"/>
            <a:pathLst>
              <a:path w="62864" h="152400">
                <a:moveTo>
                  <a:pt x="0" y="0"/>
                </a:moveTo>
                <a:lnTo>
                  <a:pt x="62483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755269" y="3142487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 h="0">
                <a:moveTo>
                  <a:pt x="124967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001901" y="3142487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 h="0">
                <a:moveTo>
                  <a:pt x="124967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3391800" y="3238680"/>
            <a:ext cx="27495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3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126869" y="31683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126869" y="19491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917069" y="1949195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0" y="0"/>
                </a:moveTo>
                <a:lnTo>
                  <a:pt x="761999" y="304799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917069" y="194919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917069" y="316839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917069" y="1949195"/>
            <a:ext cx="0" cy="1219200"/>
          </a:xfrm>
          <a:custGeom>
            <a:avLst/>
            <a:gdLst/>
            <a:ahLst/>
            <a:cxnLst/>
            <a:rect l="l" t="t" r="r" b="b"/>
            <a:pathLst>
              <a:path w="0" h="1219200">
                <a:moveTo>
                  <a:pt x="0" y="0"/>
                </a:moveTo>
                <a:lnTo>
                  <a:pt x="0" y="1219199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706245" y="2772155"/>
            <a:ext cx="99060" cy="66040"/>
          </a:xfrm>
          <a:custGeom>
            <a:avLst/>
            <a:gdLst/>
            <a:ahLst/>
            <a:cxnLst/>
            <a:rect l="l" t="t" r="r" b="b"/>
            <a:pathLst>
              <a:path w="99060" h="66039">
                <a:moveTo>
                  <a:pt x="0" y="65531"/>
                </a:moveTo>
                <a:lnTo>
                  <a:pt x="9905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790321" y="2298191"/>
            <a:ext cx="13970" cy="117475"/>
          </a:xfrm>
          <a:custGeom>
            <a:avLst/>
            <a:gdLst/>
            <a:ahLst/>
            <a:cxnLst/>
            <a:rect l="l" t="t" r="r" b="b"/>
            <a:pathLst>
              <a:path w="13969" h="117475">
                <a:moveTo>
                  <a:pt x="0" y="0"/>
                </a:moveTo>
                <a:lnTo>
                  <a:pt x="13715" y="11734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804037" y="2304288"/>
            <a:ext cx="120650" cy="113030"/>
          </a:xfrm>
          <a:custGeom>
            <a:avLst/>
            <a:gdLst/>
            <a:ahLst/>
            <a:cxnLst/>
            <a:rect l="l" t="t" r="r" b="b"/>
            <a:pathLst>
              <a:path w="120650" h="113030">
                <a:moveTo>
                  <a:pt x="0" y="112775"/>
                </a:moveTo>
                <a:lnTo>
                  <a:pt x="1203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915290" y="2302763"/>
            <a:ext cx="6350" cy="166370"/>
          </a:xfrm>
          <a:custGeom>
            <a:avLst/>
            <a:gdLst/>
            <a:ahLst/>
            <a:cxnLst/>
            <a:rect l="l" t="t" r="r" b="b"/>
            <a:pathLst>
              <a:path w="6350" h="166369">
                <a:moveTo>
                  <a:pt x="6095" y="0"/>
                </a:moveTo>
                <a:lnTo>
                  <a:pt x="0" y="16611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916814" y="2356103"/>
            <a:ext cx="120650" cy="113030"/>
          </a:xfrm>
          <a:custGeom>
            <a:avLst/>
            <a:gdLst/>
            <a:ahLst/>
            <a:cxnLst/>
            <a:rect l="l" t="t" r="r" b="b"/>
            <a:pathLst>
              <a:path w="120650" h="113030">
                <a:moveTo>
                  <a:pt x="0" y="112775"/>
                </a:moveTo>
                <a:lnTo>
                  <a:pt x="1203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028065" y="2356103"/>
            <a:ext cx="7620" cy="165100"/>
          </a:xfrm>
          <a:custGeom>
            <a:avLst/>
            <a:gdLst/>
            <a:ahLst/>
            <a:cxnLst/>
            <a:rect l="l" t="t" r="r" b="b"/>
            <a:pathLst>
              <a:path w="7619" h="165100">
                <a:moveTo>
                  <a:pt x="7619" y="0"/>
                </a:moveTo>
                <a:lnTo>
                  <a:pt x="0" y="16459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029590" y="2409444"/>
            <a:ext cx="120650" cy="111760"/>
          </a:xfrm>
          <a:custGeom>
            <a:avLst/>
            <a:gdLst/>
            <a:ahLst/>
            <a:cxnLst/>
            <a:rect l="l" t="t" r="r" b="b"/>
            <a:pathLst>
              <a:path w="120650" h="111760">
                <a:moveTo>
                  <a:pt x="0" y="111251"/>
                </a:moveTo>
                <a:lnTo>
                  <a:pt x="1203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142365" y="2409444"/>
            <a:ext cx="6350" cy="165100"/>
          </a:xfrm>
          <a:custGeom>
            <a:avLst/>
            <a:gdLst/>
            <a:ahLst/>
            <a:cxnLst/>
            <a:rect l="l" t="t" r="r" b="b"/>
            <a:pathLst>
              <a:path w="6350" h="165100">
                <a:moveTo>
                  <a:pt x="6095" y="0"/>
                </a:moveTo>
                <a:lnTo>
                  <a:pt x="0" y="16459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143890" y="2462783"/>
            <a:ext cx="120650" cy="113030"/>
          </a:xfrm>
          <a:custGeom>
            <a:avLst/>
            <a:gdLst/>
            <a:ahLst/>
            <a:cxnLst/>
            <a:rect l="l" t="t" r="r" b="b"/>
            <a:pathLst>
              <a:path w="120650" h="113030">
                <a:moveTo>
                  <a:pt x="0" y="112775"/>
                </a:moveTo>
                <a:lnTo>
                  <a:pt x="1203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255142" y="2462783"/>
            <a:ext cx="7620" cy="163195"/>
          </a:xfrm>
          <a:custGeom>
            <a:avLst/>
            <a:gdLst/>
            <a:ahLst/>
            <a:cxnLst/>
            <a:rect l="l" t="t" r="r" b="b"/>
            <a:pathLst>
              <a:path w="7620" h="163194">
                <a:moveTo>
                  <a:pt x="7619" y="0"/>
                </a:moveTo>
                <a:lnTo>
                  <a:pt x="0" y="16306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256665" y="2516123"/>
            <a:ext cx="120650" cy="111760"/>
          </a:xfrm>
          <a:custGeom>
            <a:avLst/>
            <a:gdLst/>
            <a:ahLst/>
            <a:cxnLst/>
            <a:rect l="l" t="t" r="r" b="b"/>
            <a:pathLst>
              <a:path w="120650" h="111760">
                <a:moveTo>
                  <a:pt x="0" y="111251"/>
                </a:moveTo>
                <a:lnTo>
                  <a:pt x="1203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367918" y="2514600"/>
            <a:ext cx="6350" cy="165100"/>
          </a:xfrm>
          <a:custGeom>
            <a:avLst/>
            <a:gdLst/>
            <a:ahLst/>
            <a:cxnLst/>
            <a:rect l="l" t="t" r="r" b="b"/>
            <a:pathLst>
              <a:path w="6350" h="165100">
                <a:moveTo>
                  <a:pt x="6095" y="0"/>
                </a:moveTo>
                <a:lnTo>
                  <a:pt x="0" y="16459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369442" y="2567939"/>
            <a:ext cx="120650" cy="111760"/>
          </a:xfrm>
          <a:custGeom>
            <a:avLst/>
            <a:gdLst/>
            <a:ahLst/>
            <a:cxnLst/>
            <a:rect l="l" t="t" r="r" b="b"/>
            <a:pathLst>
              <a:path w="120650" h="111760">
                <a:moveTo>
                  <a:pt x="0" y="111251"/>
                </a:moveTo>
                <a:lnTo>
                  <a:pt x="1203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480694" y="2566416"/>
            <a:ext cx="7620" cy="165100"/>
          </a:xfrm>
          <a:custGeom>
            <a:avLst/>
            <a:gdLst/>
            <a:ahLst/>
            <a:cxnLst/>
            <a:rect l="l" t="t" r="r" b="b"/>
            <a:pathLst>
              <a:path w="7620" h="165100">
                <a:moveTo>
                  <a:pt x="7619" y="0"/>
                </a:moveTo>
                <a:lnTo>
                  <a:pt x="0" y="16459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482218" y="2619755"/>
            <a:ext cx="120650" cy="113030"/>
          </a:xfrm>
          <a:custGeom>
            <a:avLst/>
            <a:gdLst/>
            <a:ahLst/>
            <a:cxnLst/>
            <a:rect l="l" t="t" r="r" b="b"/>
            <a:pathLst>
              <a:path w="120650" h="113030">
                <a:moveTo>
                  <a:pt x="0" y="112775"/>
                </a:moveTo>
                <a:lnTo>
                  <a:pt x="1203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593469" y="2619755"/>
            <a:ext cx="6350" cy="165100"/>
          </a:xfrm>
          <a:custGeom>
            <a:avLst/>
            <a:gdLst/>
            <a:ahLst/>
            <a:cxnLst/>
            <a:rect l="l" t="t" r="r" b="b"/>
            <a:pathLst>
              <a:path w="6350" h="165100">
                <a:moveTo>
                  <a:pt x="6095" y="0"/>
                </a:moveTo>
                <a:lnTo>
                  <a:pt x="0" y="16459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594994" y="2673095"/>
            <a:ext cx="120650" cy="111760"/>
          </a:xfrm>
          <a:custGeom>
            <a:avLst/>
            <a:gdLst/>
            <a:ahLst/>
            <a:cxnLst/>
            <a:rect l="l" t="t" r="r" b="b"/>
            <a:pathLst>
              <a:path w="120650" h="111760">
                <a:moveTo>
                  <a:pt x="0" y="111251"/>
                </a:moveTo>
                <a:lnTo>
                  <a:pt x="1203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707769" y="2673095"/>
            <a:ext cx="7620" cy="165100"/>
          </a:xfrm>
          <a:custGeom>
            <a:avLst/>
            <a:gdLst/>
            <a:ahLst/>
            <a:cxnLst/>
            <a:rect l="l" t="t" r="r" b="b"/>
            <a:pathLst>
              <a:path w="7620" h="165100">
                <a:moveTo>
                  <a:pt x="7619" y="0"/>
                </a:moveTo>
                <a:lnTo>
                  <a:pt x="0" y="16459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677546" y="2244851"/>
            <a:ext cx="113030" cy="53340"/>
          </a:xfrm>
          <a:custGeom>
            <a:avLst/>
            <a:gdLst/>
            <a:ahLst/>
            <a:cxnLst/>
            <a:rect l="l" t="t" r="r" b="b"/>
            <a:pathLst>
              <a:path w="113030" h="53339">
                <a:moveTo>
                  <a:pt x="112775" y="53339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805306" y="2772155"/>
            <a:ext cx="114300" cy="53340"/>
          </a:xfrm>
          <a:custGeom>
            <a:avLst/>
            <a:gdLst/>
            <a:ahLst/>
            <a:cxnLst/>
            <a:rect l="l" t="t" r="r" b="b"/>
            <a:pathLst>
              <a:path w="114300" h="53339">
                <a:moveTo>
                  <a:pt x="114299" y="53339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660269" y="1949195"/>
            <a:ext cx="0" cy="1219200"/>
          </a:xfrm>
          <a:custGeom>
            <a:avLst/>
            <a:gdLst/>
            <a:ahLst/>
            <a:cxnLst/>
            <a:rect l="l" t="t" r="r" b="b"/>
            <a:pathLst>
              <a:path w="0" h="1219200">
                <a:moveTo>
                  <a:pt x="0" y="0"/>
                </a:moveTo>
                <a:lnTo>
                  <a:pt x="0" y="1219199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898269" y="2787395"/>
            <a:ext cx="762000" cy="381000"/>
          </a:xfrm>
          <a:custGeom>
            <a:avLst/>
            <a:gdLst/>
            <a:ahLst/>
            <a:cxnLst/>
            <a:rect l="l" t="t" r="r" b="b"/>
            <a:pathLst>
              <a:path w="762000" h="381000">
                <a:moveTo>
                  <a:pt x="0" y="0"/>
                </a:moveTo>
                <a:lnTo>
                  <a:pt x="761999" y="380999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3367416" y="224808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532008" y="2373835"/>
            <a:ext cx="1104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069469" y="17967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069469" y="17967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0"/>
                </a:moveTo>
                <a:lnTo>
                  <a:pt x="94487" y="18287"/>
                </a:lnTo>
                <a:lnTo>
                  <a:pt x="380999" y="18287"/>
                </a:lnTo>
                <a:lnTo>
                  <a:pt x="380999" y="56387"/>
                </a:lnTo>
                <a:lnTo>
                  <a:pt x="94487" y="56387"/>
                </a:lnTo>
                <a:lnTo>
                  <a:pt x="94487" y="76199"/>
                </a:lnTo>
                <a:lnTo>
                  <a:pt x="0" y="38099"/>
                </a:lnTo>
                <a:lnTo>
                  <a:pt x="9448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2224416" y="1501321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2069469" y="3244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069469" y="3244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0"/>
                </a:moveTo>
                <a:lnTo>
                  <a:pt x="94487" y="18287"/>
                </a:lnTo>
                <a:lnTo>
                  <a:pt x="380999" y="18287"/>
                </a:lnTo>
                <a:lnTo>
                  <a:pt x="380999" y="56387"/>
                </a:lnTo>
                <a:lnTo>
                  <a:pt x="94487" y="56387"/>
                </a:lnTo>
                <a:lnTo>
                  <a:pt x="94487" y="76199"/>
                </a:lnTo>
                <a:lnTo>
                  <a:pt x="0" y="38099"/>
                </a:lnTo>
                <a:lnTo>
                  <a:pt x="9448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2198508" y="3314880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2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203069" y="17967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203069" y="17967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0"/>
                </a:moveTo>
                <a:lnTo>
                  <a:pt x="94487" y="18287"/>
                </a:lnTo>
                <a:lnTo>
                  <a:pt x="380999" y="18287"/>
                </a:lnTo>
                <a:lnTo>
                  <a:pt x="380999" y="56387"/>
                </a:lnTo>
                <a:lnTo>
                  <a:pt x="94487" y="56387"/>
                </a:lnTo>
                <a:lnTo>
                  <a:pt x="94487" y="76199"/>
                </a:lnTo>
                <a:lnTo>
                  <a:pt x="0" y="38099"/>
                </a:lnTo>
                <a:lnTo>
                  <a:pt x="9448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4358015" y="1486081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126869" y="3244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126869" y="3244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0"/>
                </a:moveTo>
                <a:lnTo>
                  <a:pt x="94487" y="18287"/>
                </a:lnTo>
                <a:lnTo>
                  <a:pt x="380999" y="18287"/>
                </a:lnTo>
                <a:lnTo>
                  <a:pt x="380999" y="56387"/>
                </a:lnTo>
                <a:lnTo>
                  <a:pt x="94487" y="56387"/>
                </a:lnTo>
                <a:lnTo>
                  <a:pt x="94487" y="76199"/>
                </a:lnTo>
                <a:lnTo>
                  <a:pt x="0" y="38099"/>
                </a:lnTo>
                <a:lnTo>
                  <a:pt x="9448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4255908" y="3314880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2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736469" y="23301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38099" y="0"/>
                </a:lnTo>
                <a:lnTo>
                  <a:pt x="0" y="94487"/>
                </a:lnTo>
                <a:lnTo>
                  <a:pt x="18287" y="94487"/>
                </a:lnTo>
                <a:lnTo>
                  <a:pt x="18287" y="380999"/>
                </a:lnTo>
                <a:lnTo>
                  <a:pt x="56387" y="380999"/>
                </a:lnTo>
                <a:lnTo>
                  <a:pt x="56387" y="94487"/>
                </a:lnTo>
                <a:lnTo>
                  <a:pt x="76199" y="944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736469" y="23301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56387" y="94487"/>
                </a:lnTo>
                <a:lnTo>
                  <a:pt x="56387" y="380999"/>
                </a:lnTo>
                <a:lnTo>
                  <a:pt x="18287" y="380999"/>
                </a:lnTo>
                <a:lnTo>
                  <a:pt x="18287" y="94487"/>
                </a:lnTo>
                <a:lnTo>
                  <a:pt x="0" y="94487"/>
                </a:lnTo>
                <a:lnTo>
                  <a:pt x="38099" y="0"/>
                </a:lnTo>
                <a:lnTo>
                  <a:pt x="76199" y="944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4865507" y="2491921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764669" y="23301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38099" y="0"/>
                </a:lnTo>
                <a:lnTo>
                  <a:pt x="0" y="94487"/>
                </a:lnTo>
                <a:lnTo>
                  <a:pt x="18287" y="94487"/>
                </a:lnTo>
                <a:lnTo>
                  <a:pt x="18287" y="380999"/>
                </a:lnTo>
                <a:lnTo>
                  <a:pt x="56387" y="380999"/>
                </a:lnTo>
                <a:lnTo>
                  <a:pt x="56387" y="94487"/>
                </a:lnTo>
                <a:lnTo>
                  <a:pt x="76199" y="944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764669" y="23301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56387" y="94487"/>
                </a:lnTo>
                <a:lnTo>
                  <a:pt x="56387" y="380999"/>
                </a:lnTo>
                <a:lnTo>
                  <a:pt x="18287" y="380999"/>
                </a:lnTo>
                <a:lnTo>
                  <a:pt x="18287" y="94487"/>
                </a:lnTo>
                <a:lnTo>
                  <a:pt x="0" y="94487"/>
                </a:lnTo>
                <a:lnTo>
                  <a:pt x="38099" y="0"/>
                </a:lnTo>
                <a:lnTo>
                  <a:pt x="76199" y="944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1588909" y="2400481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2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2229490" y="2199132"/>
            <a:ext cx="358140" cy="169545"/>
          </a:xfrm>
          <a:custGeom>
            <a:avLst/>
            <a:gdLst/>
            <a:ahLst/>
            <a:cxnLst/>
            <a:rect l="l" t="t" r="r" b="b"/>
            <a:pathLst>
              <a:path w="358139" h="169544">
                <a:moveTo>
                  <a:pt x="358139" y="169163"/>
                </a:moveTo>
                <a:lnTo>
                  <a:pt x="284987" y="96011"/>
                </a:lnTo>
                <a:lnTo>
                  <a:pt x="277367" y="112775"/>
                </a:lnTo>
                <a:lnTo>
                  <a:pt x="15239" y="0"/>
                </a:lnTo>
                <a:lnTo>
                  <a:pt x="0" y="35051"/>
                </a:lnTo>
                <a:lnTo>
                  <a:pt x="262127" y="147827"/>
                </a:lnTo>
                <a:lnTo>
                  <a:pt x="262127" y="166340"/>
                </a:lnTo>
                <a:lnTo>
                  <a:pt x="358139" y="169163"/>
                </a:lnTo>
                <a:close/>
              </a:path>
              <a:path w="358139" h="169544">
                <a:moveTo>
                  <a:pt x="262127" y="166340"/>
                </a:moveTo>
                <a:lnTo>
                  <a:pt x="262127" y="147827"/>
                </a:lnTo>
                <a:lnTo>
                  <a:pt x="254507" y="166115"/>
                </a:lnTo>
                <a:lnTo>
                  <a:pt x="262127" y="166340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229490" y="2199132"/>
            <a:ext cx="358140" cy="169545"/>
          </a:xfrm>
          <a:custGeom>
            <a:avLst/>
            <a:gdLst/>
            <a:ahLst/>
            <a:cxnLst/>
            <a:rect l="l" t="t" r="r" b="b"/>
            <a:pathLst>
              <a:path w="358139" h="169544">
                <a:moveTo>
                  <a:pt x="254507" y="166115"/>
                </a:moveTo>
                <a:lnTo>
                  <a:pt x="262127" y="147827"/>
                </a:lnTo>
                <a:lnTo>
                  <a:pt x="0" y="35051"/>
                </a:lnTo>
                <a:lnTo>
                  <a:pt x="15239" y="0"/>
                </a:lnTo>
                <a:lnTo>
                  <a:pt x="277367" y="112775"/>
                </a:lnTo>
                <a:lnTo>
                  <a:pt x="284987" y="96011"/>
                </a:lnTo>
                <a:lnTo>
                  <a:pt x="358139" y="169163"/>
                </a:lnTo>
                <a:lnTo>
                  <a:pt x="254507" y="166115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2376816" y="2415721"/>
            <a:ext cx="58293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r>
              <a:rPr dirty="0" baseline="-23148" sz="1800" spc="24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+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2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691016" y="171468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662823" y="180612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662823" y="308628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691016" y="310152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3963801" y="2139793"/>
            <a:ext cx="320675" cy="325120"/>
          </a:xfrm>
          <a:custGeom>
            <a:avLst/>
            <a:gdLst/>
            <a:ahLst/>
            <a:cxnLst/>
            <a:rect l="l" t="t" r="r" b="b"/>
            <a:pathLst>
              <a:path w="320675" h="325119">
                <a:moveTo>
                  <a:pt x="320622" y="149700"/>
                </a:moveTo>
                <a:lnTo>
                  <a:pt x="311230" y="111821"/>
                </a:lnTo>
                <a:lnTo>
                  <a:pt x="263651" y="41050"/>
                </a:lnTo>
                <a:lnTo>
                  <a:pt x="230380" y="12667"/>
                </a:lnTo>
                <a:lnTo>
                  <a:pt x="182916" y="524"/>
                </a:lnTo>
                <a:lnTo>
                  <a:pt x="169356" y="0"/>
                </a:lnTo>
                <a:lnTo>
                  <a:pt x="155257" y="473"/>
                </a:lnTo>
                <a:lnTo>
                  <a:pt x="110428" y="7847"/>
                </a:lnTo>
                <a:lnTo>
                  <a:pt x="63264" y="24079"/>
                </a:lnTo>
                <a:lnTo>
                  <a:pt x="15647" y="49074"/>
                </a:lnTo>
                <a:lnTo>
                  <a:pt x="0" y="59338"/>
                </a:lnTo>
                <a:lnTo>
                  <a:pt x="42671" y="121822"/>
                </a:lnTo>
                <a:lnTo>
                  <a:pt x="55318" y="113651"/>
                </a:lnTo>
                <a:lnTo>
                  <a:pt x="68089" y="106059"/>
                </a:lnTo>
                <a:lnTo>
                  <a:pt x="106775" y="86841"/>
                </a:lnTo>
                <a:lnTo>
                  <a:pt x="145255" y="73127"/>
                </a:lnTo>
                <a:lnTo>
                  <a:pt x="182542" y="65132"/>
                </a:lnTo>
                <a:lnTo>
                  <a:pt x="217648" y="63073"/>
                </a:lnTo>
                <a:lnTo>
                  <a:pt x="228695" y="63743"/>
                </a:lnTo>
                <a:lnTo>
                  <a:pt x="268630" y="73418"/>
                </a:lnTo>
                <a:lnTo>
                  <a:pt x="278210" y="94002"/>
                </a:lnTo>
                <a:lnTo>
                  <a:pt x="278210" y="262296"/>
                </a:lnTo>
                <a:lnTo>
                  <a:pt x="285961" y="251310"/>
                </a:lnTo>
                <a:lnTo>
                  <a:pt x="305652" y="216160"/>
                </a:lnTo>
                <a:lnTo>
                  <a:pt x="319388" y="170899"/>
                </a:lnTo>
                <a:lnTo>
                  <a:pt x="320487" y="160146"/>
                </a:lnTo>
                <a:lnTo>
                  <a:pt x="320622" y="149700"/>
                </a:lnTo>
                <a:close/>
              </a:path>
              <a:path w="320675" h="325119">
                <a:moveTo>
                  <a:pt x="278210" y="262296"/>
                </a:moveTo>
                <a:lnTo>
                  <a:pt x="278210" y="94002"/>
                </a:lnTo>
                <a:lnTo>
                  <a:pt x="277438" y="104735"/>
                </a:lnTo>
                <a:lnTo>
                  <a:pt x="275682" y="115711"/>
                </a:lnTo>
                <a:lnTo>
                  <a:pt x="259249" y="161247"/>
                </a:lnTo>
                <a:lnTo>
                  <a:pt x="237660" y="195987"/>
                </a:lnTo>
                <a:lnTo>
                  <a:pt x="208787" y="230026"/>
                </a:lnTo>
                <a:lnTo>
                  <a:pt x="185927" y="199546"/>
                </a:lnTo>
                <a:lnTo>
                  <a:pt x="170687" y="310798"/>
                </a:lnTo>
                <a:lnTo>
                  <a:pt x="258669" y="322616"/>
                </a:lnTo>
                <a:lnTo>
                  <a:pt x="258669" y="286250"/>
                </a:lnTo>
                <a:lnTo>
                  <a:pt x="268586" y="274695"/>
                </a:lnTo>
                <a:lnTo>
                  <a:pt x="277689" y="263035"/>
                </a:lnTo>
                <a:lnTo>
                  <a:pt x="278210" y="262296"/>
                </a:lnTo>
                <a:close/>
              </a:path>
              <a:path w="320675" h="325119">
                <a:moveTo>
                  <a:pt x="272795" y="324514"/>
                </a:moveTo>
                <a:lnTo>
                  <a:pt x="258669" y="286250"/>
                </a:lnTo>
                <a:lnTo>
                  <a:pt x="258669" y="322616"/>
                </a:lnTo>
                <a:lnTo>
                  <a:pt x="272795" y="324514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963801" y="2139793"/>
            <a:ext cx="277495" cy="121920"/>
          </a:xfrm>
          <a:custGeom>
            <a:avLst/>
            <a:gdLst/>
            <a:ahLst/>
            <a:cxnLst/>
            <a:rect l="l" t="t" r="r" b="b"/>
            <a:pathLst>
              <a:path w="277495" h="121919">
                <a:moveTo>
                  <a:pt x="277367" y="77626"/>
                </a:moveTo>
                <a:lnTo>
                  <a:pt x="263651" y="41050"/>
                </a:lnTo>
                <a:lnTo>
                  <a:pt x="230380" y="12667"/>
                </a:lnTo>
                <a:lnTo>
                  <a:pt x="182916" y="524"/>
                </a:lnTo>
                <a:lnTo>
                  <a:pt x="169356" y="0"/>
                </a:lnTo>
                <a:lnTo>
                  <a:pt x="155257" y="473"/>
                </a:lnTo>
                <a:lnTo>
                  <a:pt x="110428" y="7847"/>
                </a:lnTo>
                <a:lnTo>
                  <a:pt x="63264" y="24079"/>
                </a:lnTo>
                <a:lnTo>
                  <a:pt x="15647" y="49074"/>
                </a:lnTo>
                <a:lnTo>
                  <a:pt x="0" y="59338"/>
                </a:lnTo>
                <a:lnTo>
                  <a:pt x="42671" y="121822"/>
                </a:lnTo>
                <a:lnTo>
                  <a:pt x="55318" y="113651"/>
                </a:lnTo>
                <a:lnTo>
                  <a:pt x="68089" y="106059"/>
                </a:lnTo>
                <a:lnTo>
                  <a:pt x="106775" y="86841"/>
                </a:lnTo>
                <a:lnTo>
                  <a:pt x="145255" y="73127"/>
                </a:lnTo>
                <a:lnTo>
                  <a:pt x="182542" y="65132"/>
                </a:lnTo>
                <a:lnTo>
                  <a:pt x="217648" y="63073"/>
                </a:lnTo>
                <a:lnTo>
                  <a:pt x="228695" y="63743"/>
                </a:lnTo>
                <a:lnTo>
                  <a:pt x="239353" y="65105"/>
                </a:lnTo>
                <a:lnTo>
                  <a:pt x="249586" y="67166"/>
                </a:lnTo>
                <a:lnTo>
                  <a:pt x="259357" y="69934"/>
                </a:lnTo>
                <a:lnTo>
                  <a:pt x="268630" y="73418"/>
                </a:lnTo>
                <a:lnTo>
                  <a:pt x="277367" y="77626"/>
                </a:lnTo>
                <a:close/>
              </a:path>
            </a:pathLst>
          </a:custGeom>
          <a:solidFill>
            <a:srgbClr val="CD7B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963801" y="2139793"/>
            <a:ext cx="320675" cy="325120"/>
          </a:xfrm>
          <a:custGeom>
            <a:avLst/>
            <a:gdLst/>
            <a:ahLst/>
            <a:cxnLst/>
            <a:rect l="l" t="t" r="r" b="b"/>
            <a:pathLst>
              <a:path w="320675" h="325119">
                <a:moveTo>
                  <a:pt x="0" y="59338"/>
                </a:moveTo>
                <a:lnTo>
                  <a:pt x="47349" y="31441"/>
                </a:lnTo>
                <a:lnTo>
                  <a:pt x="94873" y="12278"/>
                </a:lnTo>
                <a:lnTo>
                  <a:pt x="140690" y="1941"/>
                </a:lnTo>
                <a:lnTo>
                  <a:pt x="169356" y="0"/>
                </a:lnTo>
                <a:lnTo>
                  <a:pt x="182916" y="524"/>
                </a:lnTo>
                <a:lnTo>
                  <a:pt x="230380" y="12667"/>
                </a:lnTo>
                <a:lnTo>
                  <a:pt x="263651" y="41050"/>
                </a:lnTo>
                <a:lnTo>
                  <a:pt x="306323" y="103534"/>
                </a:lnTo>
                <a:lnTo>
                  <a:pt x="319779" y="139603"/>
                </a:lnTo>
                <a:lnTo>
                  <a:pt x="320622" y="149700"/>
                </a:lnTo>
                <a:lnTo>
                  <a:pt x="320487" y="160146"/>
                </a:lnTo>
                <a:lnTo>
                  <a:pt x="310457" y="204590"/>
                </a:lnTo>
                <a:lnTo>
                  <a:pt x="293389" y="239561"/>
                </a:lnTo>
                <a:lnTo>
                  <a:pt x="268586" y="274695"/>
                </a:lnTo>
                <a:lnTo>
                  <a:pt x="258669" y="286250"/>
                </a:lnTo>
                <a:lnTo>
                  <a:pt x="272795" y="324514"/>
                </a:lnTo>
                <a:lnTo>
                  <a:pt x="170687" y="310798"/>
                </a:lnTo>
                <a:lnTo>
                  <a:pt x="185927" y="199546"/>
                </a:lnTo>
                <a:lnTo>
                  <a:pt x="208787" y="230026"/>
                </a:lnTo>
                <a:lnTo>
                  <a:pt x="219185" y="218824"/>
                </a:lnTo>
                <a:lnTo>
                  <a:pt x="245695" y="184431"/>
                </a:lnTo>
                <a:lnTo>
                  <a:pt x="264724" y="149699"/>
                </a:lnTo>
                <a:lnTo>
                  <a:pt x="277438" y="104735"/>
                </a:lnTo>
                <a:lnTo>
                  <a:pt x="278210" y="94002"/>
                </a:lnTo>
                <a:lnTo>
                  <a:pt x="277975" y="83553"/>
                </a:lnTo>
                <a:lnTo>
                  <a:pt x="239353" y="65105"/>
                </a:lnTo>
                <a:lnTo>
                  <a:pt x="217648" y="63073"/>
                </a:lnTo>
                <a:lnTo>
                  <a:pt x="206249" y="63087"/>
                </a:lnTo>
                <a:lnTo>
                  <a:pt x="157865" y="69816"/>
                </a:lnTo>
                <a:lnTo>
                  <a:pt x="119673" y="81648"/>
                </a:lnTo>
                <a:lnTo>
                  <a:pt x="80946" y="99055"/>
                </a:lnTo>
                <a:lnTo>
                  <a:pt x="42671" y="121822"/>
                </a:lnTo>
                <a:lnTo>
                  <a:pt x="0" y="59338"/>
                </a:lnTo>
                <a:close/>
              </a:path>
            </a:pathLst>
          </a:custGeom>
          <a:ln w="19049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227453" y="2180844"/>
            <a:ext cx="13970" cy="35560"/>
          </a:xfrm>
          <a:custGeom>
            <a:avLst/>
            <a:gdLst/>
            <a:ahLst/>
            <a:cxnLst/>
            <a:rect l="l" t="t" r="r" b="b"/>
            <a:pathLst>
              <a:path w="13970" h="35560">
                <a:moveTo>
                  <a:pt x="0" y="0"/>
                </a:moveTo>
                <a:lnTo>
                  <a:pt x="6465" y="10888"/>
                </a:lnTo>
                <a:lnTo>
                  <a:pt x="10998" y="22742"/>
                </a:lnTo>
                <a:lnTo>
                  <a:pt x="13597" y="35564"/>
                </a:lnTo>
              </a:path>
            </a:pathLst>
          </a:custGeom>
          <a:ln w="19049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220346" y="2669666"/>
            <a:ext cx="311785" cy="334645"/>
          </a:xfrm>
          <a:custGeom>
            <a:avLst/>
            <a:gdLst/>
            <a:ahLst/>
            <a:cxnLst/>
            <a:rect l="l" t="t" r="r" b="b"/>
            <a:pathLst>
              <a:path w="311785" h="334644">
                <a:moveTo>
                  <a:pt x="311674" y="155026"/>
                </a:moveTo>
                <a:lnTo>
                  <a:pt x="301751" y="117728"/>
                </a:lnTo>
                <a:lnTo>
                  <a:pt x="265175" y="50672"/>
                </a:lnTo>
                <a:lnTo>
                  <a:pt x="234817" y="19449"/>
                </a:lnTo>
                <a:lnTo>
                  <a:pt x="188732" y="2782"/>
                </a:lnTo>
                <a:lnTo>
                  <a:pt x="161162" y="0"/>
                </a:lnTo>
                <a:lnTo>
                  <a:pt x="146486" y="12"/>
                </a:lnTo>
                <a:lnTo>
                  <a:pt x="99715" y="5718"/>
                </a:lnTo>
                <a:lnTo>
                  <a:pt x="50269" y="20023"/>
                </a:lnTo>
                <a:lnTo>
                  <a:pt x="0" y="43052"/>
                </a:lnTo>
                <a:lnTo>
                  <a:pt x="36575" y="110108"/>
                </a:lnTo>
                <a:lnTo>
                  <a:pt x="49896" y="103102"/>
                </a:lnTo>
                <a:lnTo>
                  <a:pt x="63313" y="96714"/>
                </a:lnTo>
                <a:lnTo>
                  <a:pt x="103727" y="81272"/>
                </a:lnTo>
                <a:lnTo>
                  <a:pt x="143524" y="71435"/>
                </a:lnTo>
                <a:lnTo>
                  <a:pt x="181592" y="67237"/>
                </a:lnTo>
                <a:lnTo>
                  <a:pt x="193706" y="67095"/>
                </a:lnTo>
                <a:lnTo>
                  <a:pt x="205463" y="67585"/>
                </a:lnTo>
                <a:lnTo>
                  <a:pt x="248101" y="75874"/>
                </a:lnTo>
                <a:lnTo>
                  <a:pt x="274370" y="91198"/>
                </a:lnTo>
                <a:lnTo>
                  <a:pt x="274370" y="251997"/>
                </a:lnTo>
                <a:lnTo>
                  <a:pt x="274792" y="251473"/>
                </a:lnTo>
                <a:lnTo>
                  <a:pt x="295646" y="218595"/>
                </a:lnTo>
                <a:lnTo>
                  <a:pt x="310307" y="175518"/>
                </a:lnTo>
                <a:lnTo>
                  <a:pt x="311503" y="165152"/>
                </a:lnTo>
                <a:lnTo>
                  <a:pt x="311674" y="155026"/>
                </a:lnTo>
                <a:close/>
              </a:path>
              <a:path w="311785" h="334644">
                <a:moveTo>
                  <a:pt x="274370" y="251997"/>
                </a:moveTo>
                <a:lnTo>
                  <a:pt x="274370" y="91198"/>
                </a:lnTo>
                <a:lnTo>
                  <a:pt x="273919" y="101777"/>
                </a:lnTo>
                <a:lnTo>
                  <a:pt x="272401" y="112606"/>
                </a:lnTo>
                <a:lnTo>
                  <a:pt x="256127" y="157395"/>
                </a:lnTo>
                <a:lnTo>
                  <a:pt x="233874" y="191098"/>
                </a:lnTo>
                <a:lnTo>
                  <a:pt x="203720" y="223359"/>
                </a:lnTo>
                <a:lnTo>
                  <a:pt x="192023" y="233552"/>
                </a:lnTo>
                <a:lnTo>
                  <a:pt x="173735" y="200024"/>
                </a:lnTo>
                <a:lnTo>
                  <a:pt x="146303" y="311276"/>
                </a:lnTo>
                <a:lnTo>
                  <a:pt x="234782" y="331695"/>
                </a:lnTo>
                <a:lnTo>
                  <a:pt x="234782" y="294022"/>
                </a:lnTo>
                <a:lnTo>
                  <a:pt x="246037" y="283643"/>
                </a:lnTo>
                <a:lnTo>
                  <a:pt x="256470" y="273065"/>
                </a:lnTo>
                <a:lnTo>
                  <a:pt x="266061" y="262328"/>
                </a:lnTo>
                <a:lnTo>
                  <a:pt x="274370" y="251997"/>
                </a:lnTo>
                <a:close/>
              </a:path>
              <a:path w="311785" h="334644">
                <a:moveTo>
                  <a:pt x="245363" y="334136"/>
                </a:moveTo>
                <a:lnTo>
                  <a:pt x="234782" y="294022"/>
                </a:lnTo>
                <a:lnTo>
                  <a:pt x="234782" y="331695"/>
                </a:lnTo>
                <a:lnTo>
                  <a:pt x="245363" y="334136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220346" y="2669666"/>
            <a:ext cx="274320" cy="110489"/>
          </a:xfrm>
          <a:custGeom>
            <a:avLst/>
            <a:gdLst/>
            <a:ahLst/>
            <a:cxnLst/>
            <a:rect l="l" t="t" r="r" b="b"/>
            <a:pathLst>
              <a:path w="274319" h="110489">
                <a:moveTo>
                  <a:pt x="274319" y="88772"/>
                </a:moveTo>
                <a:lnTo>
                  <a:pt x="265175" y="50672"/>
                </a:lnTo>
                <a:lnTo>
                  <a:pt x="234817" y="19449"/>
                </a:lnTo>
                <a:lnTo>
                  <a:pt x="188732" y="2782"/>
                </a:lnTo>
                <a:lnTo>
                  <a:pt x="161162" y="0"/>
                </a:lnTo>
                <a:lnTo>
                  <a:pt x="146486" y="12"/>
                </a:lnTo>
                <a:lnTo>
                  <a:pt x="99715" y="5718"/>
                </a:lnTo>
                <a:lnTo>
                  <a:pt x="50269" y="20023"/>
                </a:lnTo>
                <a:lnTo>
                  <a:pt x="0" y="43052"/>
                </a:lnTo>
                <a:lnTo>
                  <a:pt x="36575" y="110108"/>
                </a:lnTo>
                <a:lnTo>
                  <a:pt x="49896" y="103102"/>
                </a:lnTo>
                <a:lnTo>
                  <a:pt x="63313" y="96714"/>
                </a:lnTo>
                <a:lnTo>
                  <a:pt x="103727" y="81272"/>
                </a:lnTo>
                <a:lnTo>
                  <a:pt x="143524" y="71435"/>
                </a:lnTo>
                <a:lnTo>
                  <a:pt x="181592" y="67237"/>
                </a:lnTo>
                <a:lnTo>
                  <a:pt x="193706" y="67095"/>
                </a:lnTo>
                <a:lnTo>
                  <a:pt x="205463" y="67585"/>
                </a:lnTo>
                <a:lnTo>
                  <a:pt x="248101" y="75874"/>
                </a:lnTo>
                <a:lnTo>
                  <a:pt x="266211" y="83835"/>
                </a:lnTo>
                <a:lnTo>
                  <a:pt x="274319" y="88772"/>
                </a:lnTo>
                <a:close/>
              </a:path>
            </a:pathLst>
          </a:custGeom>
          <a:solidFill>
            <a:srgbClr val="CD7B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220346" y="2669666"/>
            <a:ext cx="311785" cy="334645"/>
          </a:xfrm>
          <a:custGeom>
            <a:avLst/>
            <a:gdLst/>
            <a:ahLst/>
            <a:cxnLst/>
            <a:rect l="l" t="t" r="r" b="b"/>
            <a:pathLst>
              <a:path w="311785" h="334644">
                <a:moveTo>
                  <a:pt x="0" y="43052"/>
                </a:moveTo>
                <a:lnTo>
                  <a:pt x="50269" y="20023"/>
                </a:lnTo>
                <a:lnTo>
                  <a:pt x="99715" y="5718"/>
                </a:lnTo>
                <a:lnTo>
                  <a:pt x="146486" y="12"/>
                </a:lnTo>
                <a:lnTo>
                  <a:pt x="161162" y="0"/>
                </a:lnTo>
                <a:lnTo>
                  <a:pt x="175267" y="925"/>
                </a:lnTo>
                <a:lnTo>
                  <a:pt x="213466" y="9278"/>
                </a:lnTo>
                <a:lnTo>
                  <a:pt x="252237" y="33259"/>
                </a:lnTo>
                <a:lnTo>
                  <a:pt x="301751" y="117728"/>
                </a:lnTo>
                <a:lnTo>
                  <a:pt x="311674" y="155026"/>
                </a:lnTo>
                <a:lnTo>
                  <a:pt x="311503" y="165152"/>
                </a:lnTo>
                <a:lnTo>
                  <a:pt x="300756" y="207664"/>
                </a:lnTo>
                <a:lnTo>
                  <a:pt x="274792" y="251473"/>
                </a:lnTo>
                <a:lnTo>
                  <a:pt x="246037" y="283643"/>
                </a:lnTo>
                <a:lnTo>
                  <a:pt x="234782" y="294022"/>
                </a:lnTo>
                <a:lnTo>
                  <a:pt x="245363" y="334136"/>
                </a:lnTo>
                <a:lnTo>
                  <a:pt x="146303" y="311276"/>
                </a:lnTo>
                <a:lnTo>
                  <a:pt x="173735" y="200024"/>
                </a:lnTo>
                <a:lnTo>
                  <a:pt x="192023" y="233552"/>
                </a:lnTo>
                <a:lnTo>
                  <a:pt x="203720" y="223359"/>
                </a:lnTo>
                <a:lnTo>
                  <a:pt x="233874" y="191098"/>
                </a:lnTo>
                <a:lnTo>
                  <a:pt x="256127" y="157395"/>
                </a:lnTo>
                <a:lnTo>
                  <a:pt x="272401" y="112606"/>
                </a:lnTo>
                <a:lnTo>
                  <a:pt x="274370" y="91198"/>
                </a:lnTo>
                <a:lnTo>
                  <a:pt x="274319" y="88772"/>
                </a:lnTo>
                <a:lnTo>
                  <a:pt x="238182" y="72850"/>
                </a:lnTo>
                <a:lnTo>
                  <a:pt x="193706" y="67095"/>
                </a:lnTo>
                <a:lnTo>
                  <a:pt x="181592" y="67237"/>
                </a:lnTo>
                <a:lnTo>
                  <a:pt x="143524" y="71435"/>
                </a:lnTo>
                <a:lnTo>
                  <a:pt x="103727" y="81272"/>
                </a:lnTo>
                <a:lnTo>
                  <a:pt x="63313" y="96714"/>
                </a:lnTo>
                <a:lnTo>
                  <a:pt x="36575" y="110108"/>
                </a:lnTo>
                <a:lnTo>
                  <a:pt x="0" y="43052"/>
                </a:lnTo>
                <a:close/>
              </a:path>
            </a:pathLst>
          </a:custGeom>
          <a:ln w="19049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485521" y="2720339"/>
            <a:ext cx="9525" cy="37465"/>
          </a:xfrm>
          <a:custGeom>
            <a:avLst/>
            <a:gdLst/>
            <a:ahLst/>
            <a:cxnLst/>
            <a:rect l="l" t="t" r="r" b="b"/>
            <a:pathLst>
              <a:path w="9525" h="37464">
                <a:moveTo>
                  <a:pt x="0" y="0"/>
                </a:moveTo>
                <a:lnTo>
                  <a:pt x="4967" y="11907"/>
                </a:lnTo>
                <a:lnTo>
                  <a:pt x="8012" y="24125"/>
                </a:lnTo>
                <a:lnTo>
                  <a:pt x="9137" y="36967"/>
                </a:lnTo>
              </a:path>
            </a:pathLst>
          </a:custGeom>
          <a:ln w="19049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955669" y="6140195"/>
            <a:ext cx="3657600" cy="914400"/>
          </a:xfrm>
          <a:custGeom>
            <a:avLst/>
            <a:gdLst/>
            <a:ahLst/>
            <a:cxnLst/>
            <a:rect l="l" t="t" r="r" b="b"/>
            <a:pathLst>
              <a:path w="3657600" h="914400">
                <a:moveTo>
                  <a:pt x="0" y="0"/>
                </a:moveTo>
                <a:lnTo>
                  <a:pt x="0" y="914399"/>
                </a:lnTo>
                <a:lnTo>
                  <a:pt x="3657599" y="914399"/>
                </a:lnTo>
                <a:lnTo>
                  <a:pt x="3657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955669" y="6140195"/>
            <a:ext cx="3657600" cy="914400"/>
          </a:xfrm>
          <a:custGeom>
            <a:avLst/>
            <a:gdLst/>
            <a:ahLst/>
            <a:cxnLst/>
            <a:rect l="l" t="t" r="r" b="b"/>
            <a:pathLst>
              <a:path w="3657600" h="914400">
                <a:moveTo>
                  <a:pt x="0" y="0"/>
                </a:moveTo>
                <a:lnTo>
                  <a:pt x="0" y="914399"/>
                </a:lnTo>
                <a:lnTo>
                  <a:pt x="3657599" y="914399"/>
                </a:lnTo>
                <a:lnTo>
                  <a:pt x="36575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 txBox="1"/>
          <p:nvPr/>
        </p:nvSpPr>
        <p:spPr>
          <a:xfrm>
            <a:off x="6034413" y="6285155"/>
            <a:ext cx="3503295" cy="804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299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a</a:t>
            </a:r>
            <a:r>
              <a:rPr dirty="0" sz="1800" spc="-15" b="1">
                <a:solidFill>
                  <a:srgbClr val="00CC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h</a:t>
            </a:r>
            <a:r>
              <a:rPr dirty="0" sz="1800" spc="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be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r</a:t>
            </a:r>
            <a:r>
              <a:rPr dirty="0" sz="1800" spc="5" b="1">
                <a:solidFill>
                  <a:srgbClr val="00CC00"/>
                </a:solidFill>
                <a:latin typeface="Arial"/>
                <a:cs typeface="Arial"/>
              </a:rPr>
              <a:t>a</a:t>
            </a:r>
            <a:r>
              <a:rPr dirty="0" sz="1800" spc="-30" b="1">
                <a:solidFill>
                  <a:srgbClr val="00CC00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se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 in</a:t>
            </a:r>
            <a:r>
              <a:rPr dirty="0" sz="1800" spc="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lo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c</a:t>
            </a:r>
            <a:r>
              <a:rPr dirty="0" sz="1800" spc="-30" b="1">
                <a:solidFill>
                  <a:srgbClr val="00CC00"/>
                </a:solidFill>
                <a:latin typeface="Arial"/>
                <a:cs typeface="Arial"/>
              </a:rPr>
              <a:t>k</a:t>
            </a:r>
            <a:r>
              <a:rPr dirty="0" sz="1800" spc="35" b="1">
                <a:solidFill>
                  <a:srgbClr val="00CC00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is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nti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lo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c</a:t>
            </a:r>
            <a:r>
              <a:rPr dirty="0" sz="1800" spc="-30" b="1">
                <a:solidFill>
                  <a:srgbClr val="00CC00"/>
                </a:solidFill>
                <a:latin typeface="Arial"/>
                <a:cs typeface="Arial"/>
              </a:rPr>
              <a:t>k</a:t>
            </a:r>
            <a:r>
              <a:rPr dirty="0" sz="1800" spc="35" b="1">
                <a:solidFill>
                  <a:srgbClr val="00CC00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i</a:t>
            </a:r>
            <a:r>
              <a:rPr dirty="0" sz="1800" spc="-20" b="1">
                <a:solidFill>
                  <a:srgbClr val="00CC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 di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loo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260469" y="2787395"/>
            <a:ext cx="3048000" cy="838200"/>
          </a:xfrm>
          <a:prstGeom prst="rect">
            <a:avLst/>
          </a:prstGeom>
          <a:solidFill>
            <a:srgbClr val="FFFF98"/>
          </a:solidFill>
          <a:ln w="952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360">
              <a:lnSpc>
                <a:spcPct val="100000"/>
              </a:lnSpc>
            </a:pP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Loop</a:t>
            </a:r>
            <a:r>
              <a:rPr dirty="0" sz="1800" spc="15" b="1">
                <a:solidFill>
                  <a:srgbClr val="CC6500"/>
                </a:solidFill>
                <a:latin typeface="Arial"/>
                <a:cs typeface="Arial"/>
              </a:rPr>
              <a:t> </a:t>
            </a:r>
            <a:r>
              <a:rPr dirty="0" sz="1800" spc="-45" b="1">
                <a:solidFill>
                  <a:srgbClr val="CC65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CC6500"/>
                </a:solidFill>
                <a:latin typeface="Arial"/>
                <a:cs typeface="Arial"/>
              </a:rPr>
              <a:t>C</a:t>
            </a:r>
            <a:r>
              <a:rPr dirty="0" sz="1800" spc="30" b="1">
                <a:solidFill>
                  <a:srgbClr val="CC6500"/>
                </a:solidFill>
                <a:latin typeface="Arial"/>
                <a:cs typeface="Arial"/>
              </a:rPr>
              <a:t>D</a:t>
            </a:r>
            <a:r>
              <a:rPr dirty="0" sz="1800" spc="-45" b="1">
                <a:solidFill>
                  <a:srgbClr val="CC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86360">
              <a:lnSpc>
                <a:spcPct val="100000"/>
              </a:lnSpc>
              <a:spcBef>
                <a:spcPts val="1090"/>
              </a:spcBef>
              <a:tabLst>
                <a:tab pos="2236470" algn="l"/>
              </a:tabLst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(I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baseline="-23148" sz="1800" spc="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+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).</a:t>
            </a:r>
            <a:r>
              <a:rPr dirty="0" sz="1800" spc="-2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baseline="-23148" sz="1800" spc="-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-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spc="-15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3</a:t>
            </a:r>
            <a:r>
              <a:rPr dirty="0" baseline="-23148" sz="1800" spc="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+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	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baseline="-23148" sz="1800" spc="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1412" y="575072"/>
            <a:ext cx="24257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Br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dg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603369" y="1322831"/>
            <a:ext cx="291465" cy="276225"/>
          </a:xfrm>
          <a:custGeom>
            <a:avLst/>
            <a:gdLst/>
            <a:ahLst/>
            <a:cxnLst/>
            <a:rect l="l" t="t" r="r" b="b"/>
            <a:pathLst>
              <a:path w="291465" h="276225">
                <a:moveTo>
                  <a:pt x="208787" y="103822"/>
                </a:moveTo>
                <a:lnTo>
                  <a:pt x="208787" y="51815"/>
                </a:lnTo>
                <a:lnTo>
                  <a:pt x="0" y="248411"/>
                </a:lnTo>
                <a:lnTo>
                  <a:pt x="27431" y="275843"/>
                </a:lnTo>
                <a:lnTo>
                  <a:pt x="208787" y="103822"/>
                </a:lnTo>
                <a:close/>
              </a:path>
              <a:path w="291465" h="276225">
                <a:moveTo>
                  <a:pt x="291083" y="0"/>
                </a:moveTo>
                <a:lnTo>
                  <a:pt x="195071" y="38099"/>
                </a:lnTo>
                <a:lnTo>
                  <a:pt x="208787" y="51815"/>
                </a:lnTo>
                <a:lnTo>
                  <a:pt x="208787" y="103822"/>
                </a:lnTo>
                <a:lnTo>
                  <a:pt x="234695" y="79247"/>
                </a:lnTo>
                <a:lnTo>
                  <a:pt x="248411" y="92963"/>
                </a:lnTo>
                <a:lnTo>
                  <a:pt x="291083" y="0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03369" y="1322831"/>
            <a:ext cx="291465" cy="276225"/>
          </a:xfrm>
          <a:custGeom>
            <a:avLst/>
            <a:gdLst/>
            <a:ahLst/>
            <a:cxnLst/>
            <a:rect l="l" t="t" r="r" b="b"/>
            <a:pathLst>
              <a:path w="291465" h="276225">
                <a:moveTo>
                  <a:pt x="248411" y="92963"/>
                </a:moveTo>
                <a:lnTo>
                  <a:pt x="234695" y="79247"/>
                </a:lnTo>
                <a:lnTo>
                  <a:pt x="27431" y="275843"/>
                </a:lnTo>
                <a:lnTo>
                  <a:pt x="0" y="248411"/>
                </a:lnTo>
                <a:lnTo>
                  <a:pt x="208787" y="51815"/>
                </a:lnTo>
                <a:lnTo>
                  <a:pt x="195071" y="38099"/>
                </a:lnTo>
                <a:lnTo>
                  <a:pt x="291083" y="0"/>
                </a:lnTo>
                <a:lnTo>
                  <a:pt x="248411" y="92963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41906" y="1181281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60469" y="3168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38099" y="0"/>
                </a:lnTo>
                <a:lnTo>
                  <a:pt x="0" y="94487"/>
                </a:lnTo>
                <a:lnTo>
                  <a:pt x="18287" y="94487"/>
                </a:lnTo>
                <a:lnTo>
                  <a:pt x="18287" y="380999"/>
                </a:lnTo>
                <a:lnTo>
                  <a:pt x="56387" y="380999"/>
                </a:lnTo>
                <a:lnTo>
                  <a:pt x="56387" y="94487"/>
                </a:lnTo>
                <a:lnTo>
                  <a:pt x="76199" y="944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260469" y="3168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56387" y="94487"/>
                </a:lnTo>
                <a:lnTo>
                  <a:pt x="56387" y="380999"/>
                </a:lnTo>
                <a:lnTo>
                  <a:pt x="18287" y="380999"/>
                </a:lnTo>
                <a:lnTo>
                  <a:pt x="18287" y="94487"/>
                </a:lnTo>
                <a:lnTo>
                  <a:pt x="0" y="94487"/>
                </a:lnTo>
                <a:lnTo>
                  <a:pt x="38099" y="0"/>
                </a:lnTo>
                <a:lnTo>
                  <a:pt x="76199" y="944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110615" y="333012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60669" y="13395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6387" y="284987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860669" y="13395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0" y="284987"/>
                </a:moveTo>
                <a:lnTo>
                  <a:pt x="18287" y="284987"/>
                </a:lnTo>
                <a:lnTo>
                  <a:pt x="18287" y="0"/>
                </a:lnTo>
                <a:lnTo>
                  <a:pt x="56387" y="0"/>
                </a:lnTo>
                <a:lnTo>
                  <a:pt x="56387" y="284987"/>
                </a:lnTo>
                <a:lnTo>
                  <a:pt x="76199" y="284987"/>
                </a:lnTo>
                <a:lnTo>
                  <a:pt x="38099" y="380999"/>
                </a:lnTo>
                <a:lnTo>
                  <a:pt x="0" y="2849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939414" y="1409881"/>
            <a:ext cx="18288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g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736969" y="1310639"/>
            <a:ext cx="291465" cy="273050"/>
          </a:xfrm>
          <a:custGeom>
            <a:avLst/>
            <a:gdLst/>
            <a:ahLst/>
            <a:cxnLst/>
            <a:rect l="l" t="t" r="r" b="b"/>
            <a:pathLst>
              <a:path w="291465" h="273050">
                <a:moveTo>
                  <a:pt x="291083" y="272795"/>
                </a:moveTo>
                <a:lnTo>
                  <a:pt x="248411" y="179831"/>
                </a:lnTo>
                <a:lnTo>
                  <a:pt x="234695" y="193547"/>
                </a:lnTo>
                <a:lnTo>
                  <a:pt x="25907" y="0"/>
                </a:lnTo>
                <a:lnTo>
                  <a:pt x="0" y="27431"/>
                </a:lnTo>
                <a:lnTo>
                  <a:pt x="208787" y="222503"/>
                </a:lnTo>
                <a:lnTo>
                  <a:pt x="208787" y="240939"/>
                </a:lnTo>
                <a:lnTo>
                  <a:pt x="291083" y="272795"/>
                </a:lnTo>
                <a:close/>
              </a:path>
              <a:path w="291465" h="273050">
                <a:moveTo>
                  <a:pt x="208787" y="240939"/>
                </a:moveTo>
                <a:lnTo>
                  <a:pt x="208787" y="222503"/>
                </a:lnTo>
                <a:lnTo>
                  <a:pt x="196595" y="236219"/>
                </a:lnTo>
                <a:lnTo>
                  <a:pt x="208787" y="24093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736969" y="1310639"/>
            <a:ext cx="291465" cy="273050"/>
          </a:xfrm>
          <a:custGeom>
            <a:avLst/>
            <a:gdLst/>
            <a:ahLst/>
            <a:cxnLst/>
            <a:rect l="l" t="t" r="r" b="b"/>
            <a:pathLst>
              <a:path w="291465" h="273050">
                <a:moveTo>
                  <a:pt x="196595" y="236219"/>
                </a:moveTo>
                <a:lnTo>
                  <a:pt x="208787" y="222503"/>
                </a:lnTo>
                <a:lnTo>
                  <a:pt x="0" y="27431"/>
                </a:lnTo>
                <a:lnTo>
                  <a:pt x="25907" y="0"/>
                </a:lnTo>
                <a:lnTo>
                  <a:pt x="234695" y="193547"/>
                </a:lnTo>
                <a:lnTo>
                  <a:pt x="248411" y="179831"/>
                </a:lnTo>
                <a:lnTo>
                  <a:pt x="291083" y="272795"/>
                </a:lnTo>
                <a:lnTo>
                  <a:pt x="196595" y="23621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930013" y="1196521"/>
            <a:ext cx="53467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baseline="-23148" sz="1800" spc="-24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-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g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935602" y="1834993"/>
            <a:ext cx="320675" cy="325120"/>
          </a:xfrm>
          <a:custGeom>
            <a:avLst/>
            <a:gdLst/>
            <a:ahLst/>
            <a:cxnLst/>
            <a:rect l="l" t="t" r="r" b="b"/>
            <a:pathLst>
              <a:path w="320675" h="325119">
                <a:moveTo>
                  <a:pt x="320622" y="149700"/>
                </a:moveTo>
                <a:lnTo>
                  <a:pt x="311230" y="111821"/>
                </a:lnTo>
                <a:lnTo>
                  <a:pt x="263651" y="41050"/>
                </a:lnTo>
                <a:lnTo>
                  <a:pt x="230380" y="12667"/>
                </a:lnTo>
                <a:lnTo>
                  <a:pt x="182916" y="524"/>
                </a:lnTo>
                <a:lnTo>
                  <a:pt x="169356" y="0"/>
                </a:lnTo>
                <a:lnTo>
                  <a:pt x="155257" y="473"/>
                </a:lnTo>
                <a:lnTo>
                  <a:pt x="110428" y="7847"/>
                </a:lnTo>
                <a:lnTo>
                  <a:pt x="63264" y="24079"/>
                </a:lnTo>
                <a:lnTo>
                  <a:pt x="15647" y="49074"/>
                </a:lnTo>
                <a:lnTo>
                  <a:pt x="0" y="59338"/>
                </a:lnTo>
                <a:lnTo>
                  <a:pt x="42671" y="121822"/>
                </a:lnTo>
                <a:lnTo>
                  <a:pt x="55318" y="113651"/>
                </a:lnTo>
                <a:lnTo>
                  <a:pt x="68089" y="106059"/>
                </a:lnTo>
                <a:lnTo>
                  <a:pt x="106775" y="86841"/>
                </a:lnTo>
                <a:lnTo>
                  <a:pt x="145255" y="73127"/>
                </a:lnTo>
                <a:lnTo>
                  <a:pt x="182542" y="65132"/>
                </a:lnTo>
                <a:lnTo>
                  <a:pt x="217648" y="63073"/>
                </a:lnTo>
                <a:lnTo>
                  <a:pt x="228695" y="63743"/>
                </a:lnTo>
                <a:lnTo>
                  <a:pt x="268630" y="73418"/>
                </a:lnTo>
                <a:lnTo>
                  <a:pt x="278210" y="94002"/>
                </a:lnTo>
                <a:lnTo>
                  <a:pt x="278210" y="262296"/>
                </a:lnTo>
                <a:lnTo>
                  <a:pt x="285961" y="251310"/>
                </a:lnTo>
                <a:lnTo>
                  <a:pt x="305652" y="216160"/>
                </a:lnTo>
                <a:lnTo>
                  <a:pt x="319388" y="170899"/>
                </a:lnTo>
                <a:lnTo>
                  <a:pt x="320487" y="160146"/>
                </a:lnTo>
                <a:lnTo>
                  <a:pt x="320622" y="149700"/>
                </a:lnTo>
                <a:close/>
              </a:path>
              <a:path w="320675" h="325119">
                <a:moveTo>
                  <a:pt x="278210" y="262296"/>
                </a:moveTo>
                <a:lnTo>
                  <a:pt x="278210" y="94002"/>
                </a:lnTo>
                <a:lnTo>
                  <a:pt x="277438" y="104735"/>
                </a:lnTo>
                <a:lnTo>
                  <a:pt x="275682" y="115711"/>
                </a:lnTo>
                <a:lnTo>
                  <a:pt x="259249" y="161247"/>
                </a:lnTo>
                <a:lnTo>
                  <a:pt x="237660" y="195987"/>
                </a:lnTo>
                <a:lnTo>
                  <a:pt x="208787" y="230026"/>
                </a:lnTo>
                <a:lnTo>
                  <a:pt x="185927" y="199546"/>
                </a:lnTo>
                <a:lnTo>
                  <a:pt x="170687" y="310798"/>
                </a:lnTo>
                <a:lnTo>
                  <a:pt x="258669" y="322616"/>
                </a:lnTo>
                <a:lnTo>
                  <a:pt x="258669" y="286250"/>
                </a:lnTo>
                <a:lnTo>
                  <a:pt x="268586" y="274695"/>
                </a:lnTo>
                <a:lnTo>
                  <a:pt x="277689" y="263035"/>
                </a:lnTo>
                <a:lnTo>
                  <a:pt x="278210" y="262296"/>
                </a:lnTo>
                <a:close/>
              </a:path>
              <a:path w="320675" h="325119">
                <a:moveTo>
                  <a:pt x="272795" y="324514"/>
                </a:moveTo>
                <a:lnTo>
                  <a:pt x="258669" y="286250"/>
                </a:lnTo>
                <a:lnTo>
                  <a:pt x="258669" y="322616"/>
                </a:lnTo>
                <a:lnTo>
                  <a:pt x="272795" y="324514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935602" y="1834993"/>
            <a:ext cx="277495" cy="121920"/>
          </a:xfrm>
          <a:custGeom>
            <a:avLst/>
            <a:gdLst/>
            <a:ahLst/>
            <a:cxnLst/>
            <a:rect l="l" t="t" r="r" b="b"/>
            <a:pathLst>
              <a:path w="277495" h="121919">
                <a:moveTo>
                  <a:pt x="277367" y="77626"/>
                </a:moveTo>
                <a:lnTo>
                  <a:pt x="263651" y="41050"/>
                </a:lnTo>
                <a:lnTo>
                  <a:pt x="230380" y="12667"/>
                </a:lnTo>
                <a:lnTo>
                  <a:pt x="182916" y="524"/>
                </a:lnTo>
                <a:lnTo>
                  <a:pt x="169356" y="0"/>
                </a:lnTo>
                <a:lnTo>
                  <a:pt x="155257" y="473"/>
                </a:lnTo>
                <a:lnTo>
                  <a:pt x="110428" y="7847"/>
                </a:lnTo>
                <a:lnTo>
                  <a:pt x="63264" y="24079"/>
                </a:lnTo>
                <a:lnTo>
                  <a:pt x="15647" y="49074"/>
                </a:lnTo>
                <a:lnTo>
                  <a:pt x="0" y="59338"/>
                </a:lnTo>
                <a:lnTo>
                  <a:pt x="42671" y="121822"/>
                </a:lnTo>
                <a:lnTo>
                  <a:pt x="55318" y="113651"/>
                </a:lnTo>
                <a:lnTo>
                  <a:pt x="68089" y="106059"/>
                </a:lnTo>
                <a:lnTo>
                  <a:pt x="106775" y="86841"/>
                </a:lnTo>
                <a:lnTo>
                  <a:pt x="145255" y="73127"/>
                </a:lnTo>
                <a:lnTo>
                  <a:pt x="182542" y="65132"/>
                </a:lnTo>
                <a:lnTo>
                  <a:pt x="217648" y="63073"/>
                </a:lnTo>
                <a:lnTo>
                  <a:pt x="228695" y="63743"/>
                </a:lnTo>
                <a:lnTo>
                  <a:pt x="239353" y="65105"/>
                </a:lnTo>
                <a:lnTo>
                  <a:pt x="249586" y="67166"/>
                </a:lnTo>
                <a:lnTo>
                  <a:pt x="259357" y="69934"/>
                </a:lnTo>
                <a:lnTo>
                  <a:pt x="268630" y="73418"/>
                </a:lnTo>
                <a:lnTo>
                  <a:pt x="277367" y="77626"/>
                </a:lnTo>
                <a:close/>
              </a:path>
            </a:pathLst>
          </a:custGeom>
          <a:solidFill>
            <a:srgbClr val="CD7B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35602" y="1834993"/>
            <a:ext cx="320675" cy="325120"/>
          </a:xfrm>
          <a:custGeom>
            <a:avLst/>
            <a:gdLst/>
            <a:ahLst/>
            <a:cxnLst/>
            <a:rect l="l" t="t" r="r" b="b"/>
            <a:pathLst>
              <a:path w="320675" h="325119">
                <a:moveTo>
                  <a:pt x="0" y="59338"/>
                </a:moveTo>
                <a:lnTo>
                  <a:pt x="47349" y="31441"/>
                </a:lnTo>
                <a:lnTo>
                  <a:pt x="94873" y="12278"/>
                </a:lnTo>
                <a:lnTo>
                  <a:pt x="140690" y="1941"/>
                </a:lnTo>
                <a:lnTo>
                  <a:pt x="169356" y="0"/>
                </a:lnTo>
                <a:lnTo>
                  <a:pt x="182916" y="524"/>
                </a:lnTo>
                <a:lnTo>
                  <a:pt x="230380" y="12667"/>
                </a:lnTo>
                <a:lnTo>
                  <a:pt x="263651" y="41050"/>
                </a:lnTo>
                <a:lnTo>
                  <a:pt x="306323" y="103534"/>
                </a:lnTo>
                <a:lnTo>
                  <a:pt x="319779" y="139603"/>
                </a:lnTo>
                <a:lnTo>
                  <a:pt x="320622" y="149700"/>
                </a:lnTo>
                <a:lnTo>
                  <a:pt x="320487" y="160146"/>
                </a:lnTo>
                <a:lnTo>
                  <a:pt x="310457" y="204590"/>
                </a:lnTo>
                <a:lnTo>
                  <a:pt x="293389" y="239561"/>
                </a:lnTo>
                <a:lnTo>
                  <a:pt x="268586" y="274695"/>
                </a:lnTo>
                <a:lnTo>
                  <a:pt x="258669" y="286250"/>
                </a:lnTo>
                <a:lnTo>
                  <a:pt x="272795" y="324514"/>
                </a:lnTo>
                <a:lnTo>
                  <a:pt x="170687" y="310798"/>
                </a:lnTo>
                <a:lnTo>
                  <a:pt x="185927" y="199546"/>
                </a:lnTo>
                <a:lnTo>
                  <a:pt x="208787" y="230026"/>
                </a:lnTo>
                <a:lnTo>
                  <a:pt x="219185" y="218824"/>
                </a:lnTo>
                <a:lnTo>
                  <a:pt x="245695" y="184431"/>
                </a:lnTo>
                <a:lnTo>
                  <a:pt x="264724" y="149699"/>
                </a:lnTo>
                <a:lnTo>
                  <a:pt x="277438" y="104735"/>
                </a:lnTo>
                <a:lnTo>
                  <a:pt x="278210" y="94002"/>
                </a:lnTo>
                <a:lnTo>
                  <a:pt x="277975" y="83553"/>
                </a:lnTo>
                <a:lnTo>
                  <a:pt x="239353" y="65105"/>
                </a:lnTo>
                <a:lnTo>
                  <a:pt x="217648" y="63073"/>
                </a:lnTo>
                <a:lnTo>
                  <a:pt x="206249" y="63087"/>
                </a:lnTo>
                <a:lnTo>
                  <a:pt x="157865" y="69816"/>
                </a:lnTo>
                <a:lnTo>
                  <a:pt x="119673" y="81648"/>
                </a:lnTo>
                <a:lnTo>
                  <a:pt x="80946" y="99055"/>
                </a:lnTo>
                <a:lnTo>
                  <a:pt x="42671" y="121822"/>
                </a:lnTo>
                <a:lnTo>
                  <a:pt x="0" y="59338"/>
                </a:lnTo>
                <a:close/>
              </a:path>
            </a:pathLst>
          </a:custGeom>
          <a:ln w="19049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199253" y="1876044"/>
            <a:ext cx="13970" cy="35560"/>
          </a:xfrm>
          <a:custGeom>
            <a:avLst/>
            <a:gdLst/>
            <a:ahLst/>
            <a:cxnLst/>
            <a:rect l="l" t="t" r="r" b="b"/>
            <a:pathLst>
              <a:path w="13970" h="35560">
                <a:moveTo>
                  <a:pt x="0" y="0"/>
                </a:moveTo>
                <a:lnTo>
                  <a:pt x="6465" y="10888"/>
                </a:lnTo>
                <a:lnTo>
                  <a:pt x="10998" y="22742"/>
                </a:lnTo>
                <a:lnTo>
                  <a:pt x="13597" y="35564"/>
                </a:lnTo>
              </a:path>
            </a:pathLst>
          </a:custGeom>
          <a:ln w="19049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316345" y="1831466"/>
            <a:ext cx="311785" cy="334645"/>
          </a:xfrm>
          <a:custGeom>
            <a:avLst/>
            <a:gdLst/>
            <a:ahLst/>
            <a:cxnLst/>
            <a:rect l="l" t="t" r="r" b="b"/>
            <a:pathLst>
              <a:path w="311784" h="334644">
                <a:moveTo>
                  <a:pt x="311674" y="155026"/>
                </a:moveTo>
                <a:lnTo>
                  <a:pt x="301751" y="117728"/>
                </a:lnTo>
                <a:lnTo>
                  <a:pt x="265175" y="50672"/>
                </a:lnTo>
                <a:lnTo>
                  <a:pt x="234817" y="19449"/>
                </a:lnTo>
                <a:lnTo>
                  <a:pt x="188732" y="2782"/>
                </a:lnTo>
                <a:lnTo>
                  <a:pt x="161162" y="0"/>
                </a:lnTo>
                <a:lnTo>
                  <a:pt x="146486" y="12"/>
                </a:lnTo>
                <a:lnTo>
                  <a:pt x="99715" y="5718"/>
                </a:lnTo>
                <a:lnTo>
                  <a:pt x="50269" y="20023"/>
                </a:lnTo>
                <a:lnTo>
                  <a:pt x="0" y="43052"/>
                </a:lnTo>
                <a:lnTo>
                  <a:pt x="36575" y="110108"/>
                </a:lnTo>
                <a:lnTo>
                  <a:pt x="49896" y="103102"/>
                </a:lnTo>
                <a:lnTo>
                  <a:pt x="63313" y="96714"/>
                </a:lnTo>
                <a:lnTo>
                  <a:pt x="103727" y="81272"/>
                </a:lnTo>
                <a:lnTo>
                  <a:pt x="143524" y="71435"/>
                </a:lnTo>
                <a:lnTo>
                  <a:pt x="181592" y="67237"/>
                </a:lnTo>
                <a:lnTo>
                  <a:pt x="193706" y="67095"/>
                </a:lnTo>
                <a:lnTo>
                  <a:pt x="205463" y="67585"/>
                </a:lnTo>
                <a:lnTo>
                  <a:pt x="248101" y="75874"/>
                </a:lnTo>
                <a:lnTo>
                  <a:pt x="274370" y="91198"/>
                </a:lnTo>
                <a:lnTo>
                  <a:pt x="274370" y="251997"/>
                </a:lnTo>
                <a:lnTo>
                  <a:pt x="274792" y="251473"/>
                </a:lnTo>
                <a:lnTo>
                  <a:pt x="295646" y="218595"/>
                </a:lnTo>
                <a:lnTo>
                  <a:pt x="310307" y="175518"/>
                </a:lnTo>
                <a:lnTo>
                  <a:pt x="311503" y="165152"/>
                </a:lnTo>
                <a:lnTo>
                  <a:pt x="311674" y="155026"/>
                </a:lnTo>
                <a:close/>
              </a:path>
              <a:path w="311784" h="334644">
                <a:moveTo>
                  <a:pt x="274370" y="251997"/>
                </a:moveTo>
                <a:lnTo>
                  <a:pt x="274370" y="91198"/>
                </a:lnTo>
                <a:lnTo>
                  <a:pt x="273919" y="101777"/>
                </a:lnTo>
                <a:lnTo>
                  <a:pt x="272401" y="112606"/>
                </a:lnTo>
                <a:lnTo>
                  <a:pt x="256127" y="157395"/>
                </a:lnTo>
                <a:lnTo>
                  <a:pt x="233874" y="191098"/>
                </a:lnTo>
                <a:lnTo>
                  <a:pt x="203720" y="223359"/>
                </a:lnTo>
                <a:lnTo>
                  <a:pt x="192023" y="233552"/>
                </a:lnTo>
                <a:lnTo>
                  <a:pt x="173735" y="200024"/>
                </a:lnTo>
                <a:lnTo>
                  <a:pt x="146303" y="311276"/>
                </a:lnTo>
                <a:lnTo>
                  <a:pt x="234782" y="331695"/>
                </a:lnTo>
                <a:lnTo>
                  <a:pt x="234782" y="294022"/>
                </a:lnTo>
                <a:lnTo>
                  <a:pt x="246037" y="283643"/>
                </a:lnTo>
                <a:lnTo>
                  <a:pt x="256470" y="273065"/>
                </a:lnTo>
                <a:lnTo>
                  <a:pt x="266061" y="262328"/>
                </a:lnTo>
                <a:lnTo>
                  <a:pt x="274370" y="251997"/>
                </a:lnTo>
                <a:close/>
              </a:path>
              <a:path w="311784" h="334644">
                <a:moveTo>
                  <a:pt x="245363" y="334136"/>
                </a:moveTo>
                <a:lnTo>
                  <a:pt x="234782" y="294022"/>
                </a:lnTo>
                <a:lnTo>
                  <a:pt x="234782" y="331695"/>
                </a:lnTo>
                <a:lnTo>
                  <a:pt x="245363" y="334136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316345" y="1831466"/>
            <a:ext cx="274320" cy="110489"/>
          </a:xfrm>
          <a:custGeom>
            <a:avLst/>
            <a:gdLst/>
            <a:ahLst/>
            <a:cxnLst/>
            <a:rect l="l" t="t" r="r" b="b"/>
            <a:pathLst>
              <a:path w="274320" h="110489">
                <a:moveTo>
                  <a:pt x="274319" y="88772"/>
                </a:moveTo>
                <a:lnTo>
                  <a:pt x="265175" y="50672"/>
                </a:lnTo>
                <a:lnTo>
                  <a:pt x="234817" y="19449"/>
                </a:lnTo>
                <a:lnTo>
                  <a:pt x="188732" y="2782"/>
                </a:lnTo>
                <a:lnTo>
                  <a:pt x="161162" y="0"/>
                </a:lnTo>
                <a:lnTo>
                  <a:pt x="146486" y="12"/>
                </a:lnTo>
                <a:lnTo>
                  <a:pt x="99715" y="5718"/>
                </a:lnTo>
                <a:lnTo>
                  <a:pt x="50269" y="20023"/>
                </a:lnTo>
                <a:lnTo>
                  <a:pt x="0" y="43052"/>
                </a:lnTo>
                <a:lnTo>
                  <a:pt x="36575" y="110108"/>
                </a:lnTo>
                <a:lnTo>
                  <a:pt x="49896" y="103102"/>
                </a:lnTo>
                <a:lnTo>
                  <a:pt x="63313" y="96714"/>
                </a:lnTo>
                <a:lnTo>
                  <a:pt x="103727" y="81272"/>
                </a:lnTo>
                <a:lnTo>
                  <a:pt x="143524" y="71435"/>
                </a:lnTo>
                <a:lnTo>
                  <a:pt x="181592" y="67237"/>
                </a:lnTo>
                <a:lnTo>
                  <a:pt x="193706" y="67095"/>
                </a:lnTo>
                <a:lnTo>
                  <a:pt x="205463" y="67585"/>
                </a:lnTo>
                <a:lnTo>
                  <a:pt x="248101" y="75874"/>
                </a:lnTo>
                <a:lnTo>
                  <a:pt x="266211" y="83835"/>
                </a:lnTo>
                <a:lnTo>
                  <a:pt x="274319" y="88772"/>
                </a:lnTo>
                <a:close/>
              </a:path>
            </a:pathLst>
          </a:custGeom>
          <a:solidFill>
            <a:srgbClr val="CD7B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316345" y="1831466"/>
            <a:ext cx="311785" cy="334645"/>
          </a:xfrm>
          <a:custGeom>
            <a:avLst/>
            <a:gdLst/>
            <a:ahLst/>
            <a:cxnLst/>
            <a:rect l="l" t="t" r="r" b="b"/>
            <a:pathLst>
              <a:path w="311784" h="334644">
                <a:moveTo>
                  <a:pt x="0" y="43052"/>
                </a:moveTo>
                <a:lnTo>
                  <a:pt x="50269" y="20023"/>
                </a:lnTo>
                <a:lnTo>
                  <a:pt x="99715" y="5718"/>
                </a:lnTo>
                <a:lnTo>
                  <a:pt x="146486" y="12"/>
                </a:lnTo>
                <a:lnTo>
                  <a:pt x="161162" y="0"/>
                </a:lnTo>
                <a:lnTo>
                  <a:pt x="175267" y="925"/>
                </a:lnTo>
                <a:lnTo>
                  <a:pt x="213466" y="9278"/>
                </a:lnTo>
                <a:lnTo>
                  <a:pt x="252237" y="33259"/>
                </a:lnTo>
                <a:lnTo>
                  <a:pt x="301751" y="117728"/>
                </a:lnTo>
                <a:lnTo>
                  <a:pt x="311674" y="155026"/>
                </a:lnTo>
                <a:lnTo>
                  <a:pt x="311503" y="165152"/>
                </a:lnTo>
                <a:lnTo>
                  <a:pt x="300756" y="207664"/>
                </a:lnTo>
                <a:lnTo>
                  <a:pt x="274792" y="251473"/>
                </a:lnTo>
                <a:lnTo>
                  <a:pt x="246037" y="283643"/>
                </a:lnTo>
                <a:lnTo>
                  <a:pt x="234782" y="294022"/>
                </a:lnTo>
                <a:lnTo>
                  <a:pt x="245363" y="334136"/>
                </a:lnTo>
                <a:lnTo>
                  <a:pt x="146303" y="311276"/>
                </a:lnTo>
                <a:lnTo>
                  <a:pt x="173735" y="200024"/>
                </a:lnTo>
                <a:lnTo>
                  <a:pt x="192023" y="233552"/>
                </a:lnTo>
                <a:lnTo>
                  <a:pt x="203720" y="223359"/>
                </a:lnTo>
                <a:lnTo>
                  <a:pt x="233874" y="191098"/>
                </a:lnTo>
                <a:lnTo>
                  <a:pt x="256127" y="157395"/>
                </a:lnTo>
                <a:lnTo>
                  <a:pt x="272401" y="112606"/>
                </a:lnTo>
                <a:lnTo>
                  <a:pt x="274370" y="91198"/>
                </a:lnTo>
                <a:lnTo>
                  <a:pt x="274319" y="88772"/>
                </a:lnTo>
                <a:lnTo>
                  <a:pt x="238182" y="72850"/>
                </a:lnTo>
                <a:lnTo>
                  <a:pt x="193706" y="67095"/>
                </a:lnTo>
                <a:lnTo>
                  <a:pt x="181592" y="67237"/>
                </a:lnTo>
                <a:lnTo>
                  <a:pt x="143524" y="71435"/>
                </a:lnTo>
                <a:lnTo>
                  <a:pt x="103727" y="81272"/>
                </a:lnTo>
                <a:lnTo>
                  <a:pt x="63313" y="96714"/>
                </a:lnTo>
                <a:lnTo>
                  <a:pt x="36575" y="110108"/>
                </a:lnTo>
                <a:lnTo>
                  <a:pt x="0" y="43052"/>
                </a:lnTo>
                <a:close/>
              </a:path>
            </a:pathLst>
          </a:custGeom>
          <a:ln w="19049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581521" y="1882139"/>
            <a:ext cx="9525" cy="37465"/>
          </a:xfrm>
          <a:custGeom>
            <a:avLst/>
            <a:gdLst/>
            <a:ahLst/>
            <a:cxnLst/>
            <a:rect l="l" t="t" r="r" b="b"/>
            <a:pathLst>
              <a:path w="9525" h="37464">
                <a:moveTo>
                  <a:pt x="0" y="0"/>
                </a:moveTo>
                <a:lnTo>
                  <a:pt x="4967" y="11907"/>
                </a:lnTo>
                <a:lnTo>
                  <a:pt x="8012" y="24125"/>
                </a:lnTo>
                <a:lnTo>
                  <a:pt x="9137" y="36967"/>
                </a:lnTo>
              </a:path>
            </a:pathLst>
          </a:custGeom>
          <a:ln w="19049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908169" y="2910839"/>
            <a:ext cx="291465" cy="273050"/>
          </a:xfrm>
          <a:custGeom>
            <a:avLst/>
            <a:gdLst/>
            <a:ahLst/>
            <a:cxnLst/>
            <a:rect l="l" t="t" r="r" b="b"/>
            <a:pathLst>
              <a:path w="291465" h="273050">
                <a:moveTo>
                  <a:pt x="291083" y="272795"/>
                </a:moveTo>
                <a:lnTo>
                  <a:pt x="248411" y="179831"/>
                </a:lnTo>
                <a:lnTo>
                  <a:pt x="234695" y="193547"/>
                </a:lnTo>
                <a:lnTo>
                  <a:pt x="25907" y="0"/>
                </a:lnTo>
                <a:lnTo>
                  <a:pt x="0" y="27431"/>
                </a:lnTo>
                <a:lnTo>
                  <a:pt x="208787" y="222503"/>
                </a:lnTo>
                <a:lnTo>
                  <a:pt x="208787" y="240939"/>
                </a:lnTo>
                <a:lnTo>
                  <a:pt x="291083" y="272795"/>
                </a:lnTo>
                <a:close/>
              </a:path>
              <a:path w="291465" h="273050">
                <a:moveTo>
                  <a:pt x="208787" y="240939"/>
                </a:moveTo>
                <a:lnTo>
                  <a:pt x="208787" y="222503"/>
                </a:lnTo>
                <a:lnTo>
                  <a:pt x="196595" y="236219"/>
                </a:lnTo>
                <a:lnTo>
                  <a:pt x="208787" y="24093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908169" y="2910839"/>
            <a:ext cx="291465" cy="273050"/>
          </a:xfrm>
          <a:custGeom>
            <a:avLst/>
            <a:gdLst/>
            <a:ahLst/>
            <a:cxnLst/>
            <a:rect l="l" t="t" r="r" b="b"/>
            <a:pathLst>
              <a:path w="291465" h="273050">
                <a:moveTo>
                  <a:pt x="196595" y="236219"/>
                </a:moveTo>
                <a:lnTo>
                  <a:pt x="208787" y="222503"/>
                </a:lnTo>
                <a:lnTo>
                  <a:pt x="0" y="27431"/>
                </a:lnTo>
                <a:lnTo>
                  <a:pt x="25907" y="0"/>
                </a:lnTo>
                <a:lnTo>
                  <a:pt x="234695" y="193547"/>
                </a:lnTo>
                <a:lnTo>
                  <a:pt x="248411" y="179831"/>
                </a:lnTo>
                <a:lnTo>
                  <a:pt x="291083" y="272795"/>
                </a:lnTo>
                <a:lnTo>
                  <a:pt x="196595" y="23621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382133" y="3255264"/>
            <a:ext cx="116205" cy="24765"/>
          </a:xfrm>
          <a:custGeom>
            <a:avLst/>
            <a:gdLst/>
            <a:ahLst/>
            <a:cxnLst/>
            <a:rect l="l" t="t" r="r" b="b"/>
            <a:pathLst>
              <a:path w="116204" h="24764">
                <a:moveTo>
                  <a:pt x="0" y="24383"/>
                </a:moveTo>
                <a:lnTo>
                  <a:pt x="11582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702429" y="2433827"/>
            <a:ext cx="33655" cy="114300"/>
          </a:xfrm>
          <a:custGeom>
            <a:avLst/>
            <a:gdLst/>
            <a:ahLst/>
            <a:cxnLst/>
            <a:rect l="l" t="t" r="r" b="b"/>
            <a:pathLst>
              <a:path w="33654" h="114300">
                <a:moveTo>
                  <a:pt x="33527" y="0"/>
                </a:moveTo>
                <a:lnTo>
                  <a:pt x="0" y="1142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956938" y="2673095"/>
            <a:ext cx="68580" cy="149860"/>
          </a:xfrm>
          <a:custGeom>
            <a:avLst/>
            <a:gdLst/>
            <a:ahLst/>
            <a:cxnLst/>
            <a:rect l="l" t="t" r="r" b="b"/>
            <a:pathLst>
              <a:path w="68579" h="149860">
                <a:moveTo>
                  <a:pt x="68579" y="0"/>
                </a:moveTo>
                <a:lnTo>
                  <a:pt x="0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956938" y="2763011"/>
            <a:ext cx="154305" cy="59690"/>
          </a:xfrm>
          <a:custGeom>
            <a:avLst/>
            <a:gdLst/>
            <a:ahLst/>
            <a:cxnLst/>
            <a:rect l="l" t="t" r="r" b="b"/>
            <a:pathLst>
              <a:path w="154304" h="59689">
                <a:moveTo>
                  <a:pt x="0" y="59435"/>
                </a:moveTo>
                <a:lnTo>
                  <a:pt x="15392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702429" y="2490216"/>
            <a:ext cx="154305" cy="59690"/>
          </a:xfrm>
          <a:custGeom>
            <a:avLst/>
            <a:gdLst/>
            <a:ahLst/>
            <a:cxnLst/>
            <a:rect l="l" t="t" r="r" b="b"/>
            <a:pathLst>
              <a:path w="154304" h="59689">
                <a:moveTo>
                  <a:pt x="0" y="59435"/>
                </a:moveTo>
                <a:lnTo>
                  <a:pt x="15392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787774" y="2490216"/>
            <a:ext cx="68580" cy="149860"/>
          </a:xfrm>
          <a:custGeom>
            <a:avLst/>
            <a:gdLst/>
            <a:ahLst/>
            <a:cxnLst/>
            <a:rect l="l" t="t" r="r" b="b"/>
            <a:pathLst>
              <a:path w="68579" h="149860">
                <a:moveTo>
                  <a:pt x="68579" y="0"/>
                </a:moveTo>
                <a:lnTo>
                  <a:pt x="0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787774" y="2581655"/>
            <a:ext cx="154305" cy="58419"/>
          </a:xfrm>
          <a:custGeom>
            <a:avLst/>
            <a:gdLst/>
            <a:ahLst/>
            <a:cxnLst/>
            <a:rect l="l" t="t" r="r" b="b"/>
            <a:pathLst>
              <a:path w="154304" h="58419">
                <a:moveTo>
                  <a:pt x="0" y="57911"/>
                </a:moveTo>
                <a:lnTo>
                  <a:pt x="15392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873117" y="2581655"/>
            <a:ext cx="70485" cy="149860"/>
          </a:xfrm>
          <a:custGeom>
            <a:avLst/>
            <a:gdLst/>
            <a:ahLst/>
            <a:cxnLst/>
            <a:rect l="l" t="t" r="r" b="b"/>
            <a:pathLst>
              <a:path w="70484" h="149860">
                <a:moveTo>
                  <a:pt x="70103" y="0"/>
                </a:moveTo>
                <a:lnTo>
                  <a:pt x="0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873117" y="2671572"/>
            <a:ext cx="154305" cy="58419"/>
          </a:xfrm>
          <a:custGeom>
            <a:avLst/>
            <a:gdLst/>
            <a:ahLst/>
            <a:cxnLst/>
            <a:rect l="l" t="t" r="r" b="b"/>
            <a:pathLst>
              <a:path w="154304" h="58419">
                <a:moveTo>
                  <a:pt x="0" y="57911"/>
                </a:moveTo>
                <a:lnTo>
                  <a:pt x="15392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043805" y="2766059"/>
            <a:ext cx="68580" cy="149860"/>
          </a:xfrm>
          <a:custGeom>
            <a:avLst/>
            <a:gdLst/>
            <a:ahLst/>
            <a:cxnLst/>
            <a:rect l="l" t="t" r="r" b="b"/>
            <a:pathLst>
              <a:path w="68579" h="149860">
                <a:moveTo>
                  <a:pt x="68579" y="0"/>
                </a:moveTo>
                <a:lnTo>
                  <a:pt x="0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042281" y="2855975"/>
            <a:ext cx="154305" cy="58419"/>
          </a:xfrm>
          <a:custGeom>
            <a:avLst/>
            <a:gdLst/>
            <a:ahLst/>
            <a:cxnLst/>
            <a:rect l="l" t="t" r="r" b="b"/>
            <a:pathLst>
              <a:path w="154304" h="58419">
                <a:moveTo>
                  <a:pt x="0" y="57911"/>
                </a:moveTo>
                <a:lnTo>
                  <a:pt x="15392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126102" y="2854451"/>
            <a:ext cx="68580" cy="151130"/>
          </a:xfrm>
          <a:custGeom>
            <a:avLst/>
            <a:gdLst/>
            <a:ahLst/>
            <a:cxnLst/>
            <a:rect l="l" t="t" r="r" b="b"/>
            <a:pathLst>
              <a:path w="68579" h="151130">
                <a:moveTo>
                  <a:pt x="68579" y="0"/>
                </a:moveTo>
                <a:lnTo>
                  <a:pt x="0" y="15087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126102" y="2945891"/>
            <a:ext cx="154305" cy="59690"/>
          </a:xfrm>
          <a:custGeom>
            <a:avLst/>
            <a:gdLst/>
            <a:ahLst/>
            <a:cxnLst/>
            <a:rect l="l" t="t" r="r" b="b"/>
            <a:pathLst>
              <a:path w="154304" h="59689">
                <a:moveTo>
                  <a:pt x="0" y="59435"/>
                </a:moveTo>
                <a:lnTo>
                  <a:pt x="15392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211445" y="2948939"/>
            <a:ext cx="70485" cy="149860"/>
          </a:xfrm>
          <a:custGeom>
            <a:avLst/>
            <a:gdLst/>
            <a:ahLst/>
            <a:cxnLst/>
            <a:rect l="l" t="t" r="r" b="b"/>
            <a:pathLst>
              <a:path w="70484" h="149860">
                <a:moveTo>
                  <a:pt x="70103" y="0"/>
                </a:moveTo>
                <a:lnTo>
                  <a:pt x="0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209921" y="3038855"/>
            <a:ext cx="154305" cy="58419"/>
          </a:xfrm>
          <a:custGeom>
            <a:avLst/>
            <a:gdLst/>
            <a:ahLst/>
            <a:cxnLst/>
            <a:rect l="l" t="t" r="r" b="b"/>
            <a:pathLst>
              <a:path w="154304" h="58419">
                <a:moveTo>
                  <a:pt x="0" y="57911"/>
                </a:moveTo>
                <a:lnTo>
                  <a:pt x="15392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296790" y="3037331"/>
            <a:ext cx="68580" cy="151130"/>
          </a:xfrm>
          <a:custGeom>
            <a:avLst/>
            <a:gdLst/>
            <a:ahLst/>
            <a:cxnLst/>
            <a:rect l="l" t="t" r="r" b="b"/>
            <a:pathLst>
              <a:path w="68579" h="151130">
                <a:moveTo>
                  <a:pt x="68579" y="0"/>
                </a:moveTo>
                <a:lnTo>
                  <a:pt x="0" y="15087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296790" y="3128772"/>
            <a:ext cx="154305" cy="58419"/>
          </a:xfrm>
          <a:custGeom>
            <a:avLst/>
            <a:gdLst/>
            <a:ahLst/>
            <a:cxnLst/>
            <a:rect l="l" t="t" r="r" b="b"/>
            <a:pathLst>
              <a:path w="154304" h="58419">
                <a:moveTo>
                  <a:pt x="0" y="57911"/>
                </a:moveTo>
                <a:lnTo>
                  <a:pt x="15392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380609" y="3131819"/>
            <a:ext cx="70485" cy="147955"/>
          </a:xfrm>
          <a:custGeom>
            <a:avLst/>
            <a:gdLst/>
            <a:ahLst/>
            <a:cxnLst/>
            <a:rect l="l" t="t" r="r" b="b"/>
            <a:pathLst>
              <a:path w="70484" h="147954">
                <a:moveTo>
                  <a:pt x="70103" y="0"/>
                </a:moveTo>
                <a:lnTo>
                  <a:pt x="0" y="14782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371721" y="2080260"/>
            <a:ext cx="363220" cy="391795"/>
          </a:xfrm>
          <a:custGeom>
            <a:avLst/>
            <a:gdLst/>
            <a:ahLst/>
            <a:cxnLst/>
            <a:rect l="l" t="t" r="r" b="b"/>
            <a:pathLst>
              <a:path w="363220" h="391794">
                <a:moveTo>
                  <a:pt x="362711" y="391667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461381" y="3253739"/>
            <a:ext cx="363220" cy="391795"/>
          </a:xfrm>
          <a:custGeom>
            <a:avLst/>
            <a:gdLst/>
            <a:ahLst/>
            <a:cxnLst/>
            <a:rect l="l" t="t" r="r" b="b"/>
            <a:pathLst>
              <a:path w="363220" h="391795">
                <a:moveTo>
                  <a:pt x="362711" y="391667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707002" y="1665732"/>
            <a:ext cx="30480" cy="114300"/>
          </a:xfrm>
          <a:custGeom>
            <a:avLst/>
            <a:gdLst/>
            <a:ahLst/>
            <a:cxnLst/>
            <a:rect l="l" t="t" r="r" b="b"/>
            <a:pathLst>
              <a:path w="30479" h="114300">
                <a:moveTo>
                  <a:pt x="0" y="0"/>
                </a:moveTo>
                <a:lnTo>
                  <a:pt x="30479" y="1142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380609" y="979931"/>
            <a:ext cx="113030" cy="29209"/>
          </a:xfrm>
          <a:custGeom>
            <a:avLst/>
            <a:gdLst/>
            <a:ahLst/>
            <a:cxnLst/>
            <a:rect l="l" t="t" r="r" b="b"/>
            <a:pathLst>
              <a:path w="113029" h="29209">
                <a:moveTo>
                  <a:pt x="112775" y="28955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127626" y="1235963"/>
            <a:ext cx="151130" cy="64135"/>
          </a:xfrm>
          <a:custGeom>
            <a:avLst/>
            <a:gdLst/>
            <a:ahLst/>
            <a:cxnLst/>
            <a:rect l="l" t="t" r="r" b="b"/>
            <a:pathLst>
              <a:path w="151129" h="64134">
                <a:moveTo>
                  <a:pt x="150875" y="64007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127626" y="1235963"/>
            <a:ext cx="66040" cy="149860"/>
          </a:xfrm>
          <a:custGeom>
            <a:avLst/>
            <a:gdLst/>
            <a:ahLst/>
            <a:cxnLst/>
            <a:rect l="l" t="t" r="r" b="b"/>
            <a:pathLst>
              <a:path w="66040" h="149859">
                <a:moveTo>
                  <a:pt x="0" y="0"/>
                </a:moveTo>
                <a:lnTo>
                  <a:pt x="65531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379086" y="979931"/>
            <a:ext cx="67310" cy="151130"/>
          </a:xfrm>
          <a:custGeom>
            <a:avLst/>
            <a:gdLst/>
            <a:ahLst/>
            <a:cxnLst/>
            <a:rect l="l" t="t" r="r" b="b"/>
            <a:pathLst>
              <a:path w="67309" h="151130">
                <a:moveTo>
                  <a:pt x="0" y="0"/>
                </a:moveTo>
                <a:lnTo>
                  <a:pt x="67055" y="15087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295265" y="1065275"/>
            <a:ext cx="151130" cy="62865"/>
          </a:xfrm>
          <a:custGeom>
            <a:avLst/>
            <a:gdLst/>
            <a:ahLst/>
            <a:cxnLst/>
            <a:rect l="l" t="t" r="r" b="b"/>
            <a:pathLst>
              <a:path w="151129" h="62865">
                <a:moveTo>
                  <a:pt x="150875" y="62483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293741" y="1065275"/>
            <a:ext cx="67310" cy="149860"/>
          </a:xfrm>
          <a:custGeom>
            <a:avLst/>
            <a:gdLst/>
            <a:ahLst/>
            <a:cxnLst/>
            <a:rect l="l" t="t" r="r" b="b"/>
            <a:pathLst>
              <a:path w="67309" h="149859">
                <a:moveTo>
                  <a:pt x="0" y="0"/>
                </a:moveTo>
                <a:lnTo>
                  <a:pt x="67055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209921" y="1152144"/>
            <a:ext cx="151130" cy="64135"/>
          </a:xfrm>
          <a:custGeom>
            <a:avLst/>
            <a:gdLst/>
            <a:ahLst/>
            <a:cxnLst/>
            <a:rect l="l" t="t" r="r" b="b"/>
            <a:pathLst>
              <a:path w="151129" h="64134">
                <a:moveTo>
                  <a:pt x="150875" y="64007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209921" y="1152144"/>
            <a:ext cx="67310" cy="147955"/>
          </a:xfrm>
          <a:custGeom>
            <a:avLst/>
            <a:gdLst/>
            <a:ahLst/>
            <a:cxnLst/>
            <a:rect l="l" t="t" r="r" b="b"/>
            <a:pathLst>
              <a:path w="67309" h="147955">
                <a:moveTo>
                  <a:pt x="0" y="0"/>
                </a:moveTo>
                <a:lnTo>
                  <a:pt x="67055" y="14782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043805" y="1324355"/>
            <a:ext cx="151130" cy="62865"/>
          </a:xfrm>
          <a:custGeom>
            <a:avLst/>
            <a:gdLst/>
            <a:ahLst/>
            <a:cxnLst/>
            <a:rect l="l" t="t" r="r" b="b"/>
            <a:pathLst>
              <a:path w="151129" h="62865">
                <a:moveTo>
                  <a:pt x="150875" y="62483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043805" y="1322831"/>
            <a:ext cx="66040" cy="151130"/>
          </a:xfrm>
          <a:custGeom>
            <a:avLst/>
            <a:gdLst/>
            <a:ahLst/>
            <a:cxnLst/>
            <a:rect l="l" t="t" r="r" b="b"/>
            <a:pathLst>
              <a:path w="66040" h="151130">
                <a:moveTo>
                  <a:pt x="0" y="0"/>
                </a:moveTo>
                <a:lnTo>
                  <a:pt x="65531" y="15087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958462" y="1409700"/>
            <a:ext cx="151130" cy="64135"/>
          </a:xfrm>
          <a:custGeom>
            <a:avLst/>
            <a:gdLst/>
            <a:ahLst/>
            <a:cxnLst/>
            <a:rect l="l" t="t" r="r" b="b"/>
            <a:pathLst>
              <a:path w="151129" h="64134">
                <a:moveTo>
                  <a:pt x="150875" y="64007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956938" y="1409700"/>
            <a:ext cx="67310" cy="149860"/>
          </a:xfrm>
          <a:custGeom>
            <a:avLst/>
            <a:gdLst/>
            <a:ahLst/>
            <a:cxnLst/>
            <a:rect l="l" t="t" r="r" b="b"/>
            <a:pathLst>
              <a:path w="67309" h="149859">
                <a:moveTo>
                  <a:pt x="0" y="0"/>
                </a:moveTo>
                <a:lnTo>
                  <a:pt x="67055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873117" y="1495043"/>
            <a:ext cx="152400" cy="64135"/>
          </a:xfrm>
          <a:custGeom>
            <a:avLst/>
            <a:gdLst/>
            <a:ahLst/>
            <a:cxnLst/>
            <a:rect l="l" t="t" r="r" b="b"/>
            <a:pathLst>
              <a:path w="152400" h="64134">
                <a:moveTo>
                  <a:pt x="152399" y="64007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873117" y="1495043"/>
            <a:ext cx="67310" cy="147955"/>
          </a:xfrm>
          <a:custGeom>
            <a:avLst/>
            <a:gdLst/>
            <a:ahLst/>
            <a:cxnLst/>
            <a:rect l="l" t="t" r="r" b="b"/>
            <a:pathLst>
              <a:path w="67309" h="147955">
                <a:moveTo>
                  <a:pt x="0" y="0"/>
                </a:moveTo>
                <a:lnTo>
                  <a:pt x="67055" y="14782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790821" y="1580387"/>
            <a:ext cx="151130" cy="64135"/>
          </a:xfrm>
          <a:custGeom>
            <a:avLst/>
            <a:gdLst/>
            <a:ahLst/>
            <a:cxnLst/>
            <a:rect l="l" t="t" r="r" b="b"/>
            <a:pathLst>
              <a:path w="151129" h="64135">
                <a:moveTo>
                  <a:pt x="150875" y="64007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790821" y="1580387"/>
            <a:ext cx="67310" cy="149860"/>
          </a:xfrm>
          <a:custGeom>
            <a:avLst/>
            <a:gdLst/>
            <a:ahLst/>
            <a:cxnLst/>
            <a:rect l="l" t="t" r="r" b="b"/>
            <a:pathLst>
              <a:path w="67309" h="149860">
                <a:moveTo>
                  <a:pt x="0" y="0"/>
                </a:moveTo>
                <a:lnTo>
                  <a:pt x="67055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707002" y="1667255"/>
            <a:ext cx="151130" cy="62865"/>
          </a:xfrm>
          <a:custGeom>
            <a:avLst/>
            <a:gdLst/>
            <a:ahLst/>
            <a:cxnLst/>
            <a:rect l="l" t="t" r="r" b="b"/>
            <a:pathLst>
              <a:path w="151129" h="62864">
                <a:moveTo>
                  <a:pt x="150875" y="62483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458333" y="641604"/>
            <a:ext cx="360045" cy="367665"/>
          </a:xfrm>
          <a:custGeom>
            <a:avLst/>
            <a:gdLst/>
            <a:ahLst/>
            <a:cxnLst/>
            <a:rect l="l" t="t" r="r" b="b"/>
            <a:pathLst>
              <a:path w="360045" h="367665">
                <a:moveTo>
                  <a:pt x="0" y="367283"/>
                </a:moveTo>
                <a:lnTo>
                  <a:pt x="35966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377818" y="1744979"/>
            <a:ext cx="360045" cy="367665"/>
          </a:xfrm>
          <a:custGeom>
            <a:avLst/>
            <a:gdLst/>
            <a:ahLst/>
            <a:cxnLst/>
            <a:rect l="l" t="t" r="r" b="b"/>
            <a:pathLst>
              <a:path w="360045" h="367664">
                <a:moveTo>
                  <a:pt x="0" y="367283"/>
                </a:moveTo>
                <a:lnTo>
                  <a:pt x="35966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134990" y="1004316"/>
            <a:ext cx="116205" cy="27940"/>
          </a:xfrm>
          <a:custGeom>
            <a:avLst/>
            <a:gdLst/>
            <a:ahLst/>
            <a:cxnLst/>
            <a:rect l="l" t="t" r="r" b="b"/>
            <a:pathLst>
              <a:path w="116204" h="27940">
                <a:moveTo>
                  <a:pt x="115823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8921374" y="1716023"/>
            <a:ext cx="29209" cy="116205"/>
          </a:xfrm>
          <a:custGeom>
            <a:avLst/>
            <a:gdLst/>
            <a:ahLst/>
            <a:cxnLst/>
            <a:rect l="l" t="t" r="r" b="b"/>
            <a:pathLst>
              <a:path w="29209" h="116205">
                <a:moveTo>
                  <a:pt x="0" y="115823"/>
                </a:moveTo>
                <a:lnTo>
                  <a:pt x="2895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8622669" y="1449323"/>
            <a:ext cx="64135" cy="152400"/>
          </a:xfrm>
          <a:custGeom>
            <a:avLst/>
            <a:gdLst/>
            <a:ahLst/>
            <a:cxnLst/>
            <a:rect l="l" t="t" r="r" b="b"/>
            <a:pathLst>
              <a:path w="64134" h="152400">
                <a:moveTo>
                  <a:pt x="0" y="152399"/>
                </a:moveTo>
                <a:lnTo>
                  <a:pt x="6400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8532753" y="1447800"/>
            <a:ext cx="151130" cy="62865"/>
          </a:xfrm>
          <a:custGeom>
            <a:avLst/>
            <a:gdLst/>
            <a:ahLst/>
            <a:cxnLst/>
            <a:rect l="l" t="t" r="r" b="b"/>
            <a:pathLst>
              <a:path w="151129" h="62865">
                <a:moveTo>
                  <a:pt x="150875" y="0"/>
                </a:moveTo>
                <a:lnTo>
                  <a:pt x="0" y="624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797929" y="1716023"/>
            <a:ext cx="151130" cy="62865"/>
          </a:xfrm>
          <a:custGeom>
            <a:avLst/>
            <a:gdLst/>
            <a:ahLst/>
            <a:cxnLst/>
            <a:rect l="l" t="t" r="r" b="b"/>
            <a:pathLst>
              <a:path w="151129" h="62864">
                <a:moveTo>
                  <a:pt x="150875" y="0"/>
                </a:moveTo>
                <a:lnTo>
                  <a:pt x="0" y="624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796405" y="1627632"/>
            <a:ext cx="64135" cy="151130"/>
          </a:xfrm>
          <a:custGeom>
            <a:avLst/>
            <a:gdLst/>
            <a:ahLst/>
            <a:cxnLst/>
            <a:rect l="l" t="t" r="r" b="b"/>
            <a:pathLst>
              <a:path w="64134" h="151130">
                <a:moveTo>
                  <a:pt x="0" y="150875"/>
                </a:moveTo>
                <a:lnTo>
                  <a:pt x="6400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8706490" y="1624583"/>
            <a:ext cx="152400" cy="62865"/>
          </a:xfrm>
          <a:custGeom>
            <a:avLst/>
            <a:gdLst/>
            <a:ahLst/>
            <a:cxnLst/>
            <a:rect l="l" t="t" r="r" b="b"/>
            <a:pathLst>
              <a:path w="152400" h="62864">
                <a:moveTo>
                  <a:pt x="152399" y="0"/>
                </a:moveTo>
                <a:lnTo>
                  <a:pt x="0" y="624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8709538" y="1536191"/>
            <a:ext cx="64135" cy="151130"/>
          </a:xfrm>
          <a:custGeom>
            <a:avLst/>
            <a:gdLst/>
            <a:ahLst/>
            <a:cxnLst/>
            <a:rect l="l" t="t" r="r" b="b"/>
            <a:pathLst>
              <a:path w="64134" h="151130">
                <a:moveTo>
                  <a:pt x="0" y="150875"/>
                </a:moveTo>
                <a:lnTo>
                  <a:pt x="6400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8621145" y="1536191"/>
            <a:ext cx="152400" cy="62865"/>
          </a:xfrm>
          <a:custGeom>
            <a:avLst/>
            <a:gdLst/>
            <a:ahLst/>
            <a:cxnLst/>
            <a:rect l="l" t="t" r="r" b="b"/>
            <a:pathLst>
              <a:path w="152400" h="62865">
                <a:moveTo>
                  <a:pt x="152399" y="0"/>
                </a:moveTo>
                <a:lnTo>
                  <a:pt x="0" y="624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8534277" y="1359408"/>
            <a:ext cx="66040" cy="152400"/>
          </a:xfrm>
          <a:custGeom>
            <a:avLst/>
            <a:gdLst/>
            <a:ahLst/>
            <a:cxnLst/>
            <a:rect l="l" t="t" r="r" b="b"/>
            <a:pathLst>
              <a:path w="66040" h="152400">
                <a:moveTo>
                  <a:pt x="0" y="152399"/>
                </a:moveTo>
                <a:lnTo>
                  <a:pt x="6553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8445886" y="1359408"/>
            <a:ext cx="152400" cy="62865"/>
          </a:xfrm>
          <a:custGeom>
            <a:avLst/>
            <a:gdLst/>
            <a:ahLst/>
            <a:cxnLst/>
            <a:rect l="l" t="t" r="r" b="b"/>
            <a:pathLst>
              <a:path w="152400" h="62865">
                <a:moveTo>
                  <a:pt x="152399" y="0"/>
                </a:moveTo>
                <a:lnTo>
                  <a:pt x="0" y="624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8447409" y="1271015"/>
            <a:ext cx="64135" cy="152400"/>
          </a:xfrm>
          <a:custGeom>
            <a:avLst/>
            <a:gdLst/>
            <a:ahLst/>
            <a:cxnLst/>
            <a:rect l="l" t="t" r="r" b="b"/>
            <a:pathLst>
              <a:path w="64134" h="152400">
                <a:moveTo>
                  <a:pt x="0" y="152399"/>
                </a:moveTo>
                <a:lnTo>
                  <a:pt x="6400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8357493" y="1269491"/>
            <a:ext cx="152400" cy="62865"/>
          </a:xfrm>
          <a:custGeom>
            <a:avLst/>
            <a:gdLst/>
            <a:ahLst/>
            <a:cxnLst/>
            <a:rect l="l" t="t" r="r" b="b"/>
            <a:pathLst>
              <a:path w="152400" h="62865">
                <a:moveTo>
                  <a:pt x="152399" y="0"/>
                </a:moveTo>
                <a:lnTo>
                  <a:pt x="0" y="624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8359017" y="1182623"/>
            <a:ext cx="64135" cy="151130"/>
          </a:xfrm>
          <a:custGeom>
            <a:avLst/>
            <a:gdLst/>
            <a:ahLst/>
            <a:cxnLst/>
            <a:rect l="l" t="t" r="r" b="b"/>
            <a:pathLst>
              <a:path w="64134" h="151130">
                <a:moveTo>
                  <a:pt x="0" y="150875"/>
                </a:moveTo>
                <a:lnTo>
                  <a:pt x="6400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8270626" y="1182623"/>
            <a:ext cx="152400" cy="62865"/>
          </a:xfrm>
          <a:custGeom>
            <a:avLst/>
            <a:gdLst/>
            <a:ahLst/>
            <a:cxnLst/>
            <a:rect l="l" t="t" r="r" b="b"/>
            <a:pathLst>
              <a:path w="152400" h="62865">
                <a:moveTo>
                  <a:pt x="152399" y="0"/>
                </a:moveTo>
                <a:lnTo>
                  <a:pt x="0" y="624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8273674" y="1094231"/>
            <a:ext cx="64135" cy="151130"/>
          </a:xfrm>
          <a:custGeom>
            <a:avLst/>
            <a:gdLst/>
            <a:ahLst/>
            <a:cxnLst/>
            <a:rect l="l" t="t" r="r" b="b"/>
            <a:pathLst>
              <a:path w="64134" h="151130">
                <a:moveTo>
                  <a:pt x="0" y="150875"/>
                </a:moveTo>
                <a:lnTo>
                  <a:pt x="6400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8183757" y="1091183"/>
            <a:ext cx="151130" cy="62865"/>
          </a:xfrm>
          <a:custGeom>
            <a:avLst/>
            <a:gdLst/>
            <a:ahLst/>
            <a:cxnLst/>
            <a:rect l="l" t="t" r="r" b="b"/>
            <a:pathLst>
              <a:path w="151129" h="62865">
                <a:moveTo>
                  <a:pt x="150875" y="0"/>
                </a:moveTo>
                <a:lnTo>
                  <a:pt x="0" y="624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8185281" y="1004316"/>
            <a:ext cx="66040" cy="151130"/>
          </a:xfrm>
          <a:custGeom>
            <a:avLst/>
            <a:gdLst/>
            <a:ahLst/>
            <a:cxnLst/>
            <a:rect l="l" t="t" r="r" b="b"/>
            <a:pathLst>
              <a:path w="66040" h="151130">
                <a:moveTo>
                  <a:pt x="0" y="150875"/>
                </a:moveTo>
                <a:lnTo>
                  <a:pt x="6553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8919850" y="1795272"/>
            <a:ext cx="373380" cy="381000"/>
          </a:xfrm>
          <a:custGeom>
            <a:avLst/>
            <a:gdLst/>
            <a:ahLst/>
            <a:cxnLst/>
            <a:rect l="l" t="t" r="r" b="b"/>
            <a:pathLst>
              <a:path w="373379" h="381000">
                <a:moveTo>
                  <a:pt x="0" y="0"/>
                </a:moveTo>
                <a:lnTo>
                  <a:pt x="373379" y="3809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7796662" y="653795"/>
            <a:ext cx="375285" cy="381000"/>
          </a:xfrm>
          <a:custGeom>
            <a:avLst/>
            <a:gdLst/>
            <a:ahLst/>
            <a:cxnLst/>
            <a:rect l="l" t="t" r="r" b="b"/>
            <a:pathLst>
              <a:path w="375284" h="381000">
                <a:moveTo>
                  <a:pt x="0" y="0"/>
                </a:moveTo>
                <a:lnTo>
                  <a:pt x="374903" y="3809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8145657" y="3169919"/>
            <a:ext cx="30480" cy="116205"/>
          </a:xfrm>
          <a:custGeom>
            <a:avLst/>
            <a:gdLst/>
            <a:ahLst/>
            <a:cxnLst/>
            <a:rect l="l" t="t" r="r" b="b"/>
            <a:pathLst>
              <a:path w="30479" h="116204">
                <a:moveTo>
                  <a:pt x="0" y="0"/>
                </a:moveTo>
                <a:lnTo>
                  <a:pt x="30479" y="11582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8834505" y="2450591"/>
            <a:ext cx="116205" cy="24765"/>
          </a:xfrm>
          <a:custGeom>
            <a:avLst/>
            <a:gdLst/>
            <a:ahLst/>
            <a:cxnLst/>
            <a:rect l="l" t="t" r="r" b="b"/>
            <a:pathLst>
              <a:path w="116204" h="24764">
                <a:moveTo>
                  <a:pt x="115823" y="24383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8573902" y="2718816"/>
            <a:ext cx="154305" cy="59690"/>
          </a:xfrm>
          <a:custGeom>
            <a:avLst/>
            <a:gdLst/>
            <a:ahLst/>
            <a:cxnLst/>
            <a:rect l="l" t="t" r="r" b="b"/>
            <a:pathLst>
              <a:path w="154304" h="59689">
                <a:moveTo>
                  <a:pt x="153923" y="59435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8573902" y="2718816"/>
            <a:ext cx="68580" cy="151130"/>
          </a:xfrm>
          <a:custGeom>
            <a:avLst/>
            <a:gdLst/>
            <a:ahLst/>
            <a:cxnLst/>
            <a:rect l="l" t="t" r="r" b="b"/>
            <a:pathLst>
              <a:path w="68579" h="151130">
                <a:moveTo>
                  <a:pt x="0" y="0"/>
                </a:moveTo>
                <a:lnTo>
                  <a:pt x="68579" y="15087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8834505" y="2449067"/>
            <a:ext cx="68580" cy="151130"/>
          </a:xfrm>
          <a:custGeom>
            <a:avLst/>
            <a:gdLst/>
            <a:ahLst/>
            <a:cxnLst/>
            <a:rect l="l" t="t" r="r" b="b"/>
            <a:pathLst>
              <a:path w="68579" h="151130">
                <a:moveTo>
                  <a:pt x="0" y="0"/>
                </a:moveTo>
                <a:lnTo>
                  <a:pt x="68579" y="15087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8747638" y="2540507"/>
            <a:ext cx="154305" cy="59690"/>
          </a:xfrm>
          <a:custGeom>
            <a:avLst/>
            <a:gdLst/>
            <a:ahLst/>
            <a:cxnLst/>
            <a:rect l="l" t="t" r="r" b="b"/>
            <a:pathLst>
              <a:path w="154304" h="59689">
                <a:moveTo>
                  <a:pt x="153923" y="59435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8747638" y="2540507"/>
            <a:ext cx="67310" cy="149860"/>
          </a:xfrm>
          <a:custGeom>
            <a:avLst/>
            <a:gdLst/>
            <a:ahLst/>
            <a:cxnLst/>
            <a:rect l="l" t="t" r="r" b="b"/>
            <a:pathLst>
              <a:path w="67309" h="149860">
                <a:moveTo>
                  <a:pt x="0" y="0"/>
                </a:moveTo>
                <a:lnTo>
                  <a:pt x="67055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8662293" y="2628900"/>
            <a:ext cx="152400" cy="60960"/>
          </a:xfrm>
          <a:custGeom>
            <a:avLst/>
            <a:gdLst/>
            <a:ahLst/>
            <a:cxnLst/>
            <a:rect l="l" t="t" r="r" b="b"/>
            <a:pathLst>
              <a:path w="152400" h="60960">
                <a:moveTo>
                  <a:pt x="152399" y="60959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8662293" y="2628900"/>
            <a:ext cx="67310" cy="151130"/>
          </a:xfrm>
          <a:custGeom>
            <a:avLst/>
            <a:gdLst/>
            <a:ahLst/>
            <a:cxnLst/>
            <a:rect l="l" t="t" r="r" b="b"/>
            <a:pathLst>
              <a:path w="67309" h="151130">
                <a:moveTo>
                  <a:pt x="0" y="0"/>
                </a:moveTo>
                <a:lnTo>
                  <a:pt x="67055" y="15087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8490081" y="2810255"/>
            <a:ext cx="154305" cy="60960"/>
          </a:xfrm>
          <a:custGeom>
            <a:avLst/>
            <a:gdLst/>
            <a:ahLst/>
            <a:cxnLst/>
            <a:rect l="l" t="t" r="r" b="b"/>
            <a:pathLst>
              <a:path w="154304" h="60960">
                <a:moveTo>
                  <a:pt x="153923" y="60959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8490081" y="2810255"/>
            <a:ext cx="68580" cy="149860"/>
          </a:xfrm>
          <a:custGeom>
            <a:avLst/>
            <a:gdLst/>
            <a:ahLst/>
            <a:cxnLst/>
            <a:rect l="l" t="t" r="r" b="b"/>
            <a:pathLst>
              <a:path w="68579" h="149860">
                <a:moveTo>
                  <a:pt x="0" y="0"/>
                </a:moveTo>
                <a:lnTo>
                  <a:pt x="68579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8403214" y="2900172"/>
            <a:ext cx="154305" cy="59690"/>
          </a:xfrm>
          <a:custGeom>
            <a:avLst/>
            <a:gdLst/>
            <a:ahLst/>
            <a:cxnLst/>
            <a:rect l="l" t="t" r="r" b="b"/>
            <a:pathLst>
              <a:path w="154304" h="59689">
                <a:moveTo>
                  <a:pt x="153923" y="59435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8403214" y="2900172"/>
            <a:ext cx="67310" cy="151130"/>
          </a:xfrm>
          <a:custGeom>
            <a:avLst/>
            <a:gdLst/>
            <a:ahLst/>
            <a:cxnLst/>
            <a:rect l="l" t="t" r="r" b="b"/>
            <a:pathLst>
              <a:path w="67309" h="151130">
                <a:moveTo>
                  <a:pt x="0" y="0"/>
                </a:moveTo>
                <a:lnTo>
                  <a:pt x="67055" y="15087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8317869" y="2990087"/>
            <a:ext cx="152400" cy="59690"/>
          </a:xfrm>
          <a:custGeom>
            <a:avLst/>
            <a:gdLst/>
            <a:ahLst/>
            <a:cxnLst/>
            <a:rect l="l" t="t" r="r" b="b"/>
            <a:pathLst>
              <a:path w="152400" h="59689">
                <a:moveTo>
                  <a:pt x="152399" y="59435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8317869" y="2990087"/>
            <a:ext cx="67310" cy="149860"/>
          </a:xfrm>
          <a:custGeom>
            <a:avLst/>
            <a:gdLst/>
            <a:ahLst/>
            <a:cxnLst/>
            <a:rect l="l" t="t" r="r" b="b"/>
            <a:pathLst>
              <a:path w="67309" h="149860">
                <a:moveTo>
                  <a:pt x="0" y="0"/>
                </a:moveTo>
                <a:lnTo>
                  <a:pt x="67055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8229477" y="3080003"/>
            <a:ext cx="154305" cy="59690"/>
          </a:xfrm>
          <a:custGeom>
            <a:avLst/>
            <a:gdLst/>
            <a:ahLst/>
            <a:cxnLst/>
            <a:rect l="l" t="t" r="r" b="b"/>
            <a:pathLst>
              <a:path w="154304" h="59689">
                <a:moveTo>
                  <a:pt x="153923" y="59435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8229477" y="3080003"/>
            <a:ext cx="68580" cy="149860"/>
          </a:xfrm>
          <a:custGeom>
            <a:avLst/>
            <a:gdLst/>
            <a:ahLst/>
            <a:cxnLst/>
            <a:rect l="l" t="t" r="r" b="b"/>
            <a:pathLst>
              <a:path w="68579" h="149860">
                <a:moveTo>
                  <a:pt x="0" y="0"/>
                </a:moveTo>
                <a:lnTo>
                  <a:pt x="68579" y="14935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8145657" y="3169919"/>
            <a:ext cx="154305" cy="60960"/>
          </a:xfrm>
          <a:custGeom>
            <a:avLst/>
            <a:gdLst/>
            <a:ahLst/>
            <a:cxnLst/>
            <a:rect l="l" t="t" r="r" b="b"/>
            <a:pathLst>
              <a:path w="154304" h="60960">
                <a:moveTo>
                  <a:pt x="153923" y="60959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8915277" y="2090927"/>
            <a:ext cx="367665" cy="386080"/>
          </a:xfrm>
          <a:custGeom>
            <a:avLst/>
            <a:gdLst/>
            <a:ahLst/>
            <a:cxnLst/>
            <a:rect l="l" t="t" r="r" b="b"/>
            <a:pathLst>
              <a:path w="367665" h="386080">
                <a:moveTo>
                  <a:pt x="0" y="385571"/>
                </a:moveTo>
                <a:lnTo>
                  <a:pt x="3672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7808853" y="3249167"/>
            <a:ext cx="367665" cy="386080"/>
          </a:xfrm>
          <a:custGeom>
            <a:avLst/>
            <a:gdLst/>
            <a:ahLst/>
            <a:cxnLst/>
            <a:rect l="l" t="t" r="r" b="b"/>
            <a:pathLst>
              <a:path w="367665" h="386079">
                <a:moveTo>
                  <a:pt x="0" y="385571"/>
                </a:moveTo>
                <a:lnTo>
                  <a:pt x="3672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7479669" y="1796795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89534" y="520064"/>
                </a:moveTo>
                <a:lnTo>
                  <a:pt x="89534" y="89534"/>
                </a:lnTo>
                <a:lnTo>
                  <a:pt x="73603" y="106723"/>
                </a:lnTo>
                <a:lnTo>
                  <a:pt x="45832" y="144553"/>
                </a:lnTo>
                <a:lnTo>
                  <a:pt x="24050" y="186451"/>
                </a:lnTo>
                <a:lnTo>
                  <a:pt x="8898" y="231779"/>
                </a:lnTo>
                <a:lnTo>
                  <a:pt x="1015" y="279895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89534" y="520064"/>
                </a:lnTo>
                <a:close/>
              </a:path>
              <a:path w="609600" h="609600">
                <a:moveTo>
                  <a:pt x="165033" y="575447"/>
                </a:moveTo>
                <a:lnTo>
                  <a:pt x="165033" y="34152"/>
                </a:lnTo>
                <a:lnTo>
                  <a:pt x="144553" y="45832"/>
                </a:lnTo>
                <a:lnTo>
                  <a:pt x="144553" y="563767"/>
                </a:lnTo>
                <a:lnTo>
                  <a:pt x="165033" y="575447"/>
                </a:lnTo>
                <a:close/>
              </a:path>
              <a:path w="609600" h="609600">
                <a:moveTo>
                  <a:pt x="304799" y="609599"/>
                </a:moveTo>
                <a:lnTo>
                  <a:pt x="304799" y="0"/>
                </a:lnTo>
                <a:lnTo>
                  <a:pt x="279895" y="1015"/>
                </a:lnTo>
                <a:lnTo>
                  <a:pt x="255529" y="4008"/>
                </a:lnTo>
                <a:lnTo>
                  <a:pt x="231779" y="8898"/>
                </a:lnTo>
                <a:lnTo>
                  <a:pt x="231779" y="600701"/>
                </a:lnTo>
                <a:lnTo>
                  <a:pt x="255529" y="605591"/>
                </a:lnTo>
                <a:lnTo>
                  <a:pt x="279895" y="608584"/>
                </a:lnTo>
                <a:lnTo>
                  <a:pt x="304799" y="609599"/>
                </a:lnTo>
                <a:close/>
              </a:path>
              <a:path w="609600" h="609600">
                <a:moveTo>
                  <a:pt x="400872" y="593994"/>
                </a:moveTo>
                <a:lnTo>
                  <a:pt x="400872" y="15605"/>
                </a:lnTo>
                <a:lnTo>
                  <a:pt x="377820" y="8898"/>
                </a:lnTo>
                <a:lnTo>
                  <a:pt x="354070" y="4008"/>
                </a:lnTo>
                <a:lnTo>
                  <a:pt x="354070" y="605591"/>
                </a:lnTo>
                <a:lnTo>
                  <a:pt x="377820" y="600701"/>
                </a:lnTo>
                <a:lnTo>
                  <a:pt x="400872" y="593994"/>
                </a:lnTo>
                <a:close/>
              </a:path>
              <a:path w="609600" h="609600">
                <a:moveTo>
                  <a:pt x="444566" y="575447"/>
                </a:moveTo>
                <a:lnTo>
                  <a:pt x="444566" y="34152"/>
                </a:lnTo>
                <a:lnTo>
                  <a:pt x="423148" y="24050"/>
                </a:lnTo>
                <a:lnTo>
                  <a:pt x="423148" y="585549"/>
                </a:lnTo>
                <a:lnTo>
                  <a:pt x="444566" y="575447"/>
                </a:lnTo>
                <a:close/>
              </a:path>
              <a:path w="609600" h="609600">
                <a:moveTo>
                  <a:pt x="609599" y="304799"/>
                </a:moveTo>
                <a:lnTo>
                  <a:pt x="605591" y="255529"/>
                </a:lnTo>
                <a:lnTo>
                  <a:pt x="593994" y="208727"/>
                </a:lnTo>
                <a:lnTo>
                  <a:pt x="575447" y="165033"/>
                </a:lnTo>
                <a:lnTo>
                  <a:pt x="550590" y="125089"/>
                </a:lnTo>
                <a:lnTo>
                  <a:pt x="520064" y="89534"/>
                </a:lnTo>
                <a:lnTo>
                  <a:pt x="502876" y="73603"/>
                </a:lnTo>
                <a:lnTo>
                  <a:pt x="502876" y="535996"/>
                </a:lnTo>
                <a:lnTo>
                  <a:pt x="535996" y="502876"/>
                </a:lnTo>
                <a:lnTo>
                  <a:pt x="563767" y="465046"/>
                </a:lnTo>
                <a:lnTo>
                  <a:pt x="585549" y="423148"/>
                </a:lnTo>
                <a:lnTo>
                  <a:pt x="600701" y="377820"/>
                </a:lnTo>
                <a:lnTo>
                  <a:pt x="608584" y="329704"/>
                </a:lnTo>
                <a:lnTo>
                  <a:pt x="609599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7479669" y="1796795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799" y="0"/>
                </a:moveTo>
                <a:lnTo>
                  <a:pt x="255529" y="4008"/>
                </a:lnTo>
                <a:lnTo>
                  <a:pt x="208727" y="15605"/>
                </a:lnTo>
                <a:lnTo>
                  <a:pt x="165033" y="34152"/>
                </a:lnTo>
                <a:lnTo>
                  <a:pt x="125089" y="59009"/>
                </a:lnTo>
                <a:lnTo>
                  <a:pt x="89534" y="89534"/>
                </a:lnTo>
                <a:lnTo>
                  <a:pt x="59009" y="125089"/>
                </a:lnTo>
                <a:lnTo>
                  <a:pt x="34152" y="165033"/>
                </a:lnTo>
                <a:lnTo>
                  <a:pt x="15605" y="208727"/>
                </a:lnTo>
                <a:lnTo>
                  <a:pt x="4008" y="255529"/>
                </a:lnTo>
                <a:lnTo>
                  <a:pt x="0" y="304799"/>
                </a:lnTo>
                <a:lnTo>
                  <a:pt x="1015" y="329704"/>
                </a:lnTo>
                <a:lnTo>
                  <a:pt x="8898" y="377820"/>
                </a:lnTo>
                <a:lnTo>
                  <a:pt x="24050" y="423148"/>
                </a:lnTo>
                <a:lnTo>
                  <a:pt x="45832" y="465046"/>
                </a:lnTo>
                <a:lnTo>
                  <a:pt x="73603" y="502876"/>
                </a:lnTo>
                <a:lnTo>
                  <a:pt x="106723" y="535996"/>
                </a:lnTo>
                <a:lnTo>
                  <a:pt x="144553" y="563767"/>
                </a:lnTo>
                <a:lnTo>
                  <a:pt x="186451" y="585549"/>
                </a:lnTo>
                <a:lnTo>
                  <a:pt x="231779" y="600701"/>
                </a:lnTo>
                <a:lnTo>
                  <a:pt x="279895" y="608584"/>
                </a:lnTo>
                <a:lnTo>
                  <a:pt x="304799" y="609599"/>
                </a:lnTo>
                <a:lnTo>
                  <a:pt x="329704" y="608584"/>
                </a:lnTo>
                <a:lnTo>
                  <a:pt x="377820" y="600701"/>
                </a:lnTo>
                <a:lnTo>
                  <a:pt x="423148" y="585549"/>
                </a:lnTo>
                <a:lnTo>
                  <a:pt x="465046" y="563767"/>
                </a:lnTo>
                <a:lnTo>
                  <a:pt x="502876" y="535996"/>
                </a:lnTo>
                <a:lnTo>
                  <a:pt x="535996" y="502876"/>
                </a:lnTo>
                <a:lnTo>
                  <a:pt x="563767" y="465046"/>
                </a:lnTo>
                <a:lnTo>
                  <a:pt x="585549" y="423148"/>
                </a:lnTo>
                <a:lnTo>
                  <a:pt x="600701" y="377820"/>
                </a:lnTo>
                <a:lnTo>
                  <a:pt x="608584" y="329704"/>
                </a:lnTo>
                <a:lnTo>
                  <a:pt x="609599" y="304799"/>
                </a:lnTo>
                <a:lnTo>
                  <a:pt x="608584" y="279895"/>
                </a:lnTo>
                <a:lnTo>
                  <a:pt x="600701" y="231779"/>
                </a:lnTo>
                <a:lnTo>
                  <a:pt x="585549" y="186451"/>
                </a:lnTo>
                <a:lnTo>
                  <a:pt x="563767" y="144553"/>
                </a:lnTo>
                <a:lnTo>
                  <a:pt x="535996" y="106723"/>
                </a:lnTo>
                <a:lnTo>
                  <a:pt x="502876" y="73603"/>
                </a:lnTo>
                <a:lnTo>
                  <a:pt x="465046" y="45832"/>
                </a:lnTo>
                <a:lnTo>
                  <a:pt x="423148" y="24050"/>
                </a:lnTo>
                <a:lnTo>
                  <a:pt x="377820" y="8898"/>
                </a:lnTo>
                <a:lnTo>
                  <a:pt x="329704" y="1015"/>
                </a:lnTo>
                <a:lnTo>
                  <a:pt x="304799" y="0"/>
                </a:lnTo>
                <a:close/>
              </a:path>
            </a:pathLst>
          </a:custGeom>
          <a:ln w="19049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7708269" y="2299716"/>
            <a:ext cx="102235" cy="20320"/>
          </a:xfrm>
          <a:custGeom>
            <a:avLst/>
            <a:gdLst/>
            <a:ahLst/>
            <a:cxnLst/>
            <a:rect l="l" t="t" r="r" b="b"/>
            <a:pathLst>
              <a:path w="102234" h="20319">
                <a:moveTo>
                  <a:pt x="0" y="0"/>
                </a:moveTo>
                <a:lnTo>
                  <a:pt x="102107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7708269" y="1959863"/>
            <a:ext cx="102235" cy="20320"/>
          </a:xfrm>
          <a:custGeom>
            <a:avLst/>
            <a:gdLst/>
            <a:ahLst/>
            <a:cxnLst/>
            <a:rect l="l" t="t" r="r" b="b"/>
            <a:pathLst>
              <a:path w="102234" h="20319">
                <a:moveTo>
                  <a:pt x="102107" y="0"/>
                </a:moveTo>
                <a:lnTo>
                  <a:pt x="0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7708269" y="2078735"/>
            <a:ext cx="152400" cy="21590"/>
          </a:xfrm>
          <a:custGeom>
            <a:avLst/>
            <a:gdLst/>
            <a:ahLst/>
            <a:cxnLst/>
            <a:rect l="l" t="t" r="r" b="b"/>
            <a:pathLst>
              <a:path w="152400" h="21589">
                <a:moveTo>
                  <a:pt x="152399" y="0"/>
                </a:moveTo>
                <a:lnTo>
                  <a:pt x="0" y="2133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7708269" y="2100072"/>
            <a:ext cx="152400" cy="18415"/>
          </a:xfrm>
          <a:custGeom>
            <a:avLst/>
            <a:gdLst/>
            <a:ahLst/>
            <a:cxnLst/>
            <a:rect l="l" t="t" r="r" b="b"/>
            <a:pathLst>
              <a:path w="152400" h="18414">
                <a:moveTo>
                  <a:pt x="0" y="0"/>
                </a:moveTo>
                <a:lnTo>
                  <a:pt x="152399" y="1828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7708269" y="1979675"/>
            <a:ext cx="152400" cy="20320"/>
          </a:xfrm>
          <a:custGeom>
            <a:avLst/>
            <a:gdLst/>
            <a:ahLst/>
            <a:cxnLst/>
            <a:rect l="l" t="t" r="r" b="b"/>
            <a:pathLst>
              <a:path w="152400" h="20319">
                <a:moveTo>
                  <a:pt x="0" y="0"/>
                </a:moveTo>
                <a:lnTo>
                  <a:pt x="152399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7708269" y="1999488"/>
            <a:ext cx="152400" cy="21590"/>
          </a:xfrm>
          <a:custGeom>
            <a:avLst/>
            <a:gdLst/>
            <a:ahLst/>
            <a:cxnLst/>
            <a:rect l="l" t="t" r="r" b="b"/>
            <a:pathLst>
              <a:path w="152400" h="21589">
                <a:moveTo>
                  <a:pt x="152399" y="0"/>
                </a:moveTo>
                <a:lnTo>
                  <a:pt x="0" y="2133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7708269" y="2020823"/>
            <a:ext cx="152400" cy="18415"/>
          </a:xfrm>
          <a:custGeom>
            <a:avLst/>
            <a:gdLst/>
            <a:ahLst/>
            <a:cxnLst/>
            <a:rect l="l" t="t" r="r" b="b"/>
            <a:pathLst>
              <a:path w="152400" h="18414">
                <a:moveTo>
                  <a:pt x="0" y="0"/>
                </a:moveTo>
                <a:lnTo>
                  <a:pt x="152399" y="1828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7708269" y="2039111"/>
            <a:ext cx="152400" cy="21590"/>
          </a:xfrm>
          <a:custGeom>
            <a:avLst/>
            <a:gdLst/>
            <a:ahLst/>
            <a:cxnLst/>
            <a:rect l="l" t="t" r="r" b="b"/>
            <a:pathLst>
              <a:path w="152400" h="21589">
                <a:moveTo>
                  <a:pt x="152399" y="0"/>
                </a:moveTo>
                <a:lnTo>
                  <a:pt x="0" y="2133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7708269" y="2060447"/>
            <a:ext cx="152400" cy="18415"/>
          </a:xfrm>
          <a:custGeom>
            <a:avLst/>
            <a:gdLst/>
            <a:ahLst/>
            <a:cxnLst/>
            <a:rect l="l" t="t" r="r" b="b"/>
            <a:pathLst>
              <a:path w="152400" h="18414">
                <a:moveTo>
                  <a:pt x="0" y="0"/>
                </a:moveTo>
                <a:lnTo>
                  <a:pt x="152399" y="1828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7708269" y="2118360"/>
            <a:ext cx="152400" cy="21590"/>
          </a:xfrm>
          <a:custGeom>
            <a:avLst/>
            <a:gdLst/>
            <a:ahLst/>
            <a:cxnLst/>
            <a:rect l="l" t="t" r="r" b="b"/>
            <a:pathLst>
              <a:path w="152400" h="21589">
                <a:moveTo>
                  <a:pt x="152399" y="0"/>
                </a:moveTo>
                <a:lnTo>
                  <a:pt x="0" y="2133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7708269" y="2139695"/>
            <a:ext cx="152400" cy="21590"/>
          </a:xfrm>
          <a:custGeom>
            <a:avLst/>
            <a:gdLst/>
            <a:ahLst/>
            <a:cxnLst/>
            <a:rect l="l" t="t" r="r" b="b"/>
            <a:pathLst>
              <a:path w="152400" h="21589">
                <a:moveTo>
                  <a:pt x="0" y="0"/>
                </a:moveTo>
                <a:lnTo>
                  <a:pt x="152399" y="2133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7708269" y="2161032"/>
            <a:ext cx="152400" cy="20320"/>
          </a:xfrm>
          <a:custGeom>
            <a:avLst/>
            <a:gdLst/>
            <a:ahLst/>
            <a:cxnLst/>
            <a:rect l="l" t="t" r="r" b="b"/>
            <a:pathLst>
              <a:path w="152400" h="20319">
                <a:moveTo>
                  <a:pt x="152399" y="0"/>
                </a:moveTo>
                <a:lnTo>
                  <a:pt x="0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7708269" y="2180844"/>
            <a:ext cx="152400" cy="20320"/>
          </a:xfrm>
          <a:custGeom>
            <a:avLst/>
            <a:gdLst/>
            <a:ahLst/>
            <a:cxnLst/>
            <a:rect l="l" t="t" r="r" b="b"/>
            <a:pathLst>
              <a:path w="152400" h="20319">
                <a:moveTo>
                  <a:pt x="0" y="0"/>
                </a:moveTo>
                <a:lnTo>
                  <a:pt x="152399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7708269" y="2200655"/>
            <a:ext cx="152400" cy="20320"/>
          </a:xfrm>
          <a:custGeom>
            <a:avLst/>
            <a:gdLst/>
            <a:ahLst/>
            <a:cxnLst/>
            <a:rect l="l" t="t" r="r" b="b"/>
            <a:pathLst>
              <a:path w="152400" h="20319">
                <a:moveTo>
                  <a:pt x="152399" y="0"/>
                </a:moveTo>
                <a:lnTo>
                  <a:pt x="0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7708269" y="2220467"/>
            <a:ext cx="152400" cy="20320"/>
          </a:xfrm>
          <a:custGeom>
            <a:avLst/>
            <a:gdLst/>
            <a:ahLst/>
            <a:cxnLst/>
            <a:rect l="l" t="t" r="r" b="b"/>
            <a:pathLst>
              <a:path w="152400" h="20319">
                <a:moveTo>
                  <a:pt x="0" y="0"/>
                </a:moveTo>
                <a:lnTo>
                  <a:pt x="152399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7708269" y="2240279"/>
            <a:ext cx="152400" cy="20320"/>
          </a:xfrm>
          <a:custGeom>
            <a:avLst/>
            <a:gdLst/>
            <a:ahLst/>
            <a:cxnLst/>
            <a:rect l="l" t="t" r="r" b="b"/>
            <a:pathLst>
              <a:path w="152400" h="20319">
                <a:moveTo>
                  <a:pt x="152399" y="0"/>
                </a:moveTo>
                <a:lnTo>
                  <a:pt x="0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7708269" y="2260091"/>
            <a:ext cx="152400" cy="20320"/>
          </a:xfrm>
          <a:custGeom>
            <a:avLst/>
            <a:gdLst/>
            <a:ahLst/>
            <a:cxnLst/>
            <a:rect l="l" t="t" r="r" b="b"/>
            <a:pathLst>
              <a:path w="152400" h="20319">
                <a:moveTo>
                  <a:pt x="0" y="0"/>
                </a:moveTo>
                <a:lnTo>
                  <a:pt x="152399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7708269" y="2279903"/>
            <a:ext cx="152400" cy="20320"/>
          </a:xfrm>
          <a:custGeom>
            <a:avLst/>
            <a:gdLst/>
            <a:ahLst/>
            <a:cxnLst/>
            <a:rect l="l" t="t" r="r" b="b"/>
            <a:pathLst>
              <a:path w="152400" h="20319">
                <a:moveTo>
                  <a:pt x="152399" y="0"/>
                </a:moveTo>
                <a:lnTo>
                  <a:pt x="0" y="1981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7784469" y="1796795"/>
            <a:ext cx="0" cy="170815"/>
          </a:xfrm>
          <a:custGeom>
            <a:avLst/>
            <a:gdLst/>
            <a:ahLst/>
            <a:cxnLst/>
            <a:rect l="l" t="t" r="r" b="b"/>
            <a:pathLst>
              <a:path w="0" h="170814">
                <a:moveTo>
                  <a:pt x="0" y="170687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7784469" y="2310383"/>
            <a:ext cx="0" cy="172720"/>
          </a:xfrm>
          <a:custGeom>
            <a:avLst/>
            <a:gdLst/>
            <a:ahLst/>
            <a:cxnLst/>
            <a:rect l="l" t="t" r="r" b="b"/>
            <a:pathLst>
              <a:path w="0" h="172719">
                <a:moveTo>
                  <a:pt x="0" y="172211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7784469" y="653795"/>
            <a:ext cx="0" cy="1143000"/>
          </a:xfrm>
          <a:custGeom>
            <a:avLst/>
            <a:gdLst/>
            <a:ahLst/>
            <a:cxnLst/>
            <a:rect l="l" t="t" r="r" b="b"/>
            <a:pathLst>
              <a:path w="0" h="1143000">
                <a:moveTo>
                  <a:pt x="0" y="0"/>
                </a:moveTo>
                <a:lnTo>
                  <a:pt x="0" y="1142999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7784469" y="2482595"/>
            <a:ext cx="0" cy="1143000"/>
          </a:xfrm>
          <a:custGeom>
            <a:avLst/>
            <a:gdLst/>
            <a:ahLst/>
            <a:cxnLst/>
            <a:rect l="l" t="t" r="r" b="b"/>
            <a:pathLst>
              <a:path w="0" h="1143000">
                <a:moveTo>
                  <a:pt x="0" y="0"/>
                </a:moveTo>
                <a:lnTo>
                  <a:pt x="0" y="1142999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412869" y="2101595"/>
            <a:ext cx="0" cy="2362200"/>
          </a:xfrm>
          <a:custGeom>
            <a:avLst/>
            <a:gdLst/>
            <a:ahLst/>
            <a:cxnLst/>
            <a:rect l="l" t="t" r="r" b="b"/>
            <a:pathLst>
              <a:path w="0" h="2362200">
                <a:moveTo>
                  <a:pt x="0" y="0"/>
                </a:moveTo>
                <a:lnTo>
                  <a:pt x="0" y="2362199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9232269" y="2101595"/>
            <a:ext cx="0" cy="2362200"/>
          </a:xfrm>
          <a:custGeom>
            <a:avLst/>
            <a:gdLst/>
            <a:ahLst/>
            <a:cxnLst/>
            <a:rect l="l" t="t" r="r" b="b"/>
            <a:pathLst>
              <a:path w="0" h="2362200">
                <a:moveTo>
                  <a:pt x="0" y="0"/>
                </a:moveTo>
                <a:lnTo>
                  <a:pt x="0" y="2362199"/>
                </a:lnTo>
              </a:path>
            </a:pathLst>
          </a:custGeom>
          <a:ln w="19049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7632069" y="42351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7708269" y="43113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7708269" y="44637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7860669" y="42351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7936869" y="43113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6412869" y="4463795"/>
            <a:ext cx="1219200" cy="0"/>
          </a:xfrm>
          <a:custGeom>
            <a:avLst/>
            <a:gdLst/>
            <a:ahLst/>
            <a:cxnLst/>
            <a:rect l="l" t="t" r="r" b="b"/>
            <a:pathLst>
              <a:path w="1219200" h="0">
                <a:moveTo>
                  <a:pt x="0" y="0"/>
                </a:moveTo>
                <a:lnTo>
                  <a:pt x="12191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7936869" y="4463795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 h="0">
                <a:moveTo>
                  <a:pt x="0" y="0"/>
                </a:moveTo>
                <a:lnTo>
                  <a:pt x="12953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9232431" y="2101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9232431" y="2101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6336832" y="20253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6336832" y="20253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7784631" y="35493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7784631" y="35493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7784631" y="653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7784631" y="653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/>
          <p:nvPr/>
        </p:nvSpPr>
        <p:spPr>
          <a:xfrm>
            <a:off x="6644021" y="2720520"/>
            <a:ext cx="529590" cy="669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  <a:p>
            <a:pPr marL="100965">
              <a:lnSpc>
                <a:spcPct val="100000"/>
              </a:lnSpc>
              <a:spcBef>
                <a:spcPts val="720"/>
              </a:spcBef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7695574" y="468648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110615" y="195852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7863225" y="41928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9387224" y="203472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7863225" y="363492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7025014" y="876481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8472823" y="952681"/>
            <a:ext cx="2038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8777625" y="270528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7863221" y="2019481"/>
            <a:ext cx="2038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9308469" y="32445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6387" y="284987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9308469" y="32445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0" y="284987"/>
                </a:moveTo>
                <a:lnTo>
                  <a:pt x="18287" y="284987"/>
                </a:lnTo>
                <a:lnTo>
                  <a:pt x="18287" y="0"/>
                </a:lnTo>
                <a:lnTo>
                  <a:pt x="56387" y="0"/>
                </a:lnTo>
                <a:lnTo>
                  <a:pt x="56387" y="284987"/>
                </a:lnTo>
                <a:lnTo>
                  <a:pt x="76199" y="284987"/>
                </a:lnTo>
                <a:lnTo>
                  <a:pt x="38099" y="380999"/>
                </a:lnTo>
                <a:lnTo>
                  <a:pt x="0" y="2849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 txBox="1"/>
          <p:nvPr/>
        </p:nvSpPr>
        <p:spPr>
          <a:xfrm>
            <a:off x="9445125" y="333012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8317869" y="4539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8317869" y="4539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0"/>
                </a:moveTo>
                <a:lnTo>
                  <a:pt x="94487" y="18287"/>
                </a:lnTo>
                <a:lnTo>
                  <a:pt x="380999" y="18287"/>
                </a:lnTo>
                <a:lnTo>
                  <a:pt x="380999" y="56387"/>
                </a:lnTo>
                <a:lnTo>
                  <a:pt x="94487" y="56387"/>
                </a:lnTo>
                <a:lnTo>
                  <a:pt x="94487" y="76199"/>
                </a:lnTo>
                <a:lnTo>
                  <a:pt x="0" y="38099"/>
                </a:lnTo>
                <a:lnTo>
                  <a:pt x="9448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 txBox="1"/>
          <p:nvPr/>
        </p:nvSpPr>
        <p:spPr>
          <a:xfrm>
            <a:off x="8530726" y="462552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6946269" y="4539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6946269" y="4539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0"/>
                </a:moveTo>
                <a:lnTo>
                  <a:pt x="94487" y="18287"/>
                </a:lnTo>
                <a:lnTo>
                  <a:pt x="380999" y="18287"/>
                </a:lnTo>
                <a:lnTo>
                  <a:pt x="380999" y="56387"/>
                </a:lnTo>
                <a:lnTo>
                  <a:pt x="94487" y="56387"/>
                </a:lnTo>
                <a:lnTo>
                  <a:pt x="94487" y="76199"/>
                </a:lnTo>
                <a:lnTo>
                  <a:pt x="0" y="38099"/>
                </a:lnTo>
                <a:lnTo>
                  <a:pt x="9448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 txBox="1"/>
          <p:nvPr/>
        </p:nvSpPr>
        <p:spPr>
          <a:xfrm>
            <a:off x="7101214" y="462552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8439790" y="2991611"/>
            <a:ext cx="274320" cy="291465"/>
          </a:xfrm>
          <a:custGeom>
            <a:avLst/>
            <a:gdLst/>
            <a:ahLst/>
            <a:cxnLst/>
            <a:rect l="l" t="t" r="r" b="b"/>
            <a:pathLst>
              <a:path w="274320" h="291464">
                <a:moveTo>
                  <a:pt x="196595" y="111656"/>
                </a:moveTo>
                <a:lnTo>
                  <a:pt x="196595" y="56387"/>
                </a:lnTo>
                <a:lnTo>
                  <a:pt x="0" y="265175"/>
                </a:lnTo>
                <a:lnTo>
                  <a:pt x="28955" y="291083"/>
                </a:lnTo>
                <a:lnTo>
                  <a:pt x="196595" y="111656"/>
                </a:lnTo>
                <a:close/>
              </a:path>
              <a:path w="274320" h="291464">
                <a:moveTo>
                  <a:pt x="274319" y="0"/>
                </a:moveTo>
                <a:lnTo>
                  <a:pt x="181355" y="42671"/>
                </a:lnTo>
                <a:lnTo>
                  <a:pt x="196595" y="56387"/>
                </a:lnTo>
                <a:lnTo>
                  <a:pt x="196595" y="111656"/>
                </a:lnTo>
                <a:lnTo>
                  <a:pt x="224027" y="82295"/>
                </a:lnTo>
                <a:lnTo>
                  <a:pt x="237743" y="94487"/>
                </a:lnTo>
                <a:lnTo>
                  <a:pt x="274319" y="0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8439790" y="2991611"/>
            <a:ext cx="274320" cy="291465"/>
          </a:xfrm>
          <a:custGeom>
            <a:avLst/>
            <a:gdLst/>
            <a:ahLst/>
            <a:cxnLst/>
            <a:rect l="l" t="t" r="r" b="b"/>
            <a:pathLst>
              <a:path w="274320" h="291464">
                <a:moveTo>
                  <a:pt x="237743" y="94487"/>
                </a:moveTo>
                <a:lnTo>
                  <a:pt x="224027" y="82295"/>
                </a:lnTo>
                <a:lnTo>
                  <a:pt x="28955" y="291083"/>
                </a:lnTo>
                <a:lnTo>
                  <a:pt x="0" y="265175"/>
                </a:lnTo>
                <a:lnTo>
                  <a:pt x="196595" y="56387"/>
                </a:lnTo>
                <a:lnTo>
                  <a:pt x="181355" y="42671"/>
                </a:lnTo>
                <a:lnTo>
                  <a:pt x="274319" y="0"/>
                </a:lnTo>
                <a:lnTo>
                  <a:pt x="237743" y="944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8108578" y="3330120"/>
            <a:ext cx="81661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r>
              <a:rPr dirty="0" baseline="-23148" sz="1800" spc="-1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+</a:t>
            </a:r>
            <a:r>
              <a:rPr dirty="0" sz="1800" spc="-16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g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081412" y="1943281"/>
            <a:ext cx="3899535" cy="711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66700"/>
              </a:lnSpc>
            </a:pPr>
            <a:r>
              <a:rPr dirty="0" sz="1800" spc="-3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ing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K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hhoff’s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Lo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ule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fo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: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Loop</a:t>
            </a:r>
            <a:r>
              <a:rPr dirty="0" sz="1800" spc="15" b="1">
                <a:solidFill>
                  <a:srgbClr val="CC6500"/>
                </a:solidFill>
                <a:latin typeface="Arial"/>
                <a:cs typeface="Arial"/>
              </a:rPr>
              <a:t> </a:t>
            </a:r>
            <a:r>
              <a:rPr dirty="0" sz="1800" spc="-45" b="1">
                <a:solidFill>
                  <a:srgbClr val="CC65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CC6500"/>
                </a:solidFill>
                <a:latin typeface="Arial"/>
                <a:cs typeface="Arial"/>
              </a:rPr>
              <a:t>B</a:t>
            </a:r>
            <a:r>
              <a:rPr dirty="0" sz="1800" spc="30" b="1">
                <a:solidFill>
                  <a:srgbClr val="CC6500"/>
                </a:solidFill>
                <a:latin typeface="Arial"/>
                <a:cs typeface="Arial"/>
              </a:rPr>
              <a:t>D</a:t>
            </a:r>
            <a:r>
              <a:rPr dirty="0" sz="1800" spc="-45" b="1">
                <a:solidFill>
                  <a:srgbClr val="CC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1081412" y="2813484"/>
            <a:ext cx="251079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9900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.P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spc="-7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(I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-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)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.R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081412" y="1105081"/>
            <a:ext cx="4711065" cy="530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ough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rm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by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ppl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ing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K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hhoff’s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Ju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on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ul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1081412" y="4534080"/>
            <a:ext cx="466153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Wh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dirty="0" baseline="-23148" sz="1800" spc="232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idge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id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1310017" y="5677079"/>
            <a:ext cx="491617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5" b="1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nipul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ng</a:t>
            </a:r>
            <a:r>
              <a:rPr dirty="0" sz="1800" spc="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ab</a:t>
            </a:r>
            <a:r>
              <a:rPr dirty="0" sz="1800" spc="15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1800" spc="-30" b="1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1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qu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tion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,</a:t>
            </a:r>
            <a:r>
              <a:rPr dirty="0" sz="1800" spc="-3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spc="-1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1157612" y="3467280"/>
            <a:ext cx="138366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Loop</a:t>
            </a:r>
            <a:r>
              <a:rPr dirty="0" sz="1800" spc="-5" b="1">
                <a:solidFill>
                  <a:srgbClr val="CC65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CC6500"/>
                </a:solidFill>
                <a:latin typeface="Arial"/>
                <a:cs typeface="Arial"/>
              </a:rPr>
              <a:t>BCDB</a:t>
            </a:r>
            <a:r>
              <a:rPr dirty="0" sz="1800" b="1">
                <a:solidFill>
                  <a:srgbClr val="CC65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1157612" y="3743124"/>
            <a:ext cx="357441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(I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baseline="-23148" sz="1800" spc="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spc="-7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)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Q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(I</a:t>
            </a:r>
            <a:r>
              <a:rPr dirty="0" sz="1800" spc="-2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baseline="-23148" sz="1800" spc="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+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spc="-7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).S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baseline="-23148" sz="1800" spc="-7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6441825" y="5454395"/>
            <a:ext cx="1266825" cy="838200"/>
          </a:xfrm>
          <a:custGeom>
            <a:avLst/>
            <a:gdLst/>
            <a:ahLst/>
            <a:cxnLst/>
            <a:rect l="l" t="t" r="r" b="b"/>
            <a:pathLst>
              <a:path w="1266825" h="838200">
                <a:moveTo>
                  <a:pt x="0" y="0"/>
                </a:moveTo>
                <a:lnTo>
                  <a:pt x="0" y="838199"/>
                </a:lnTo>
                <a:lnTo>
                  <a:pt x="1266443" y="838199"/>
                </a:lnTo>
                <a:lnTo>
                  <a:pt x="126644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6441825" y="5454395"/>
            <a:ext cx="1266825" cy="838200"/>
          </a:xfrm>
          <a:custGeom>
            <a:avLst/>
            <a:gdLst/>
            <a:ahLst/>
            <a:cxnLst/>
            <a:rect l="l" t="t" r="r" b="b"/>
            <a:pathLst>
              <a:path w="1266825" h="838200">
                <a:moveTo>
                  <a:pt x="0" y="0"/>
                </a:moveTo>
                <a:lnTo>
                  <a:pt x="0" y="838199"/>
                </a:lnTo>
                <a:lnTo>
                  <a:pt x="1266443" y="838199"/>
                </a:lnTo>
                <a:lnTo>
                  <a:pt x="1266443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7022469" y="58353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7022469" y="59115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 txBox="1"/>
          <p:nvPr/>
        </p:nvSpPr>
        <p:spPr>
          <a:xfrm>
            <a:off x="6565269" y="5586147"/>
            <a:ext cx="255904" cy="628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7470" indent="-78105">
              <a:lnSpc>
                <a:spcPct val="145600"/>
              </a:lnSpc>
            </a:pPr>
            <a:r>
              <a:rPr dirty="0" sz="1800" b="1" u="heavy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285" b="1" u="heavy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 u="heavy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Q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7251069" y="5586147"/>
            <a:ext cx="365125" cy="643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1440" indent="-91440">
              <a:lnSpc>
                <a:spcPct val="151100"/>
              </a:lnSpc>
              <a:tabLst>
                <a:tab pos="352425" algn="l"/>
              </a:tabLst>
            </a:pPr>
            <a:r>
              <a:rPr dirty="0" sz="1800" spc="-35" b="1" u="heavy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 u="heavy">
                <a:solidFill>
                  <a:srgbClr val="9900FF"/>
                </a:solidFill>
                <a:latin typeface="Arial"/>
                <a:cs typeface="Arial"/>
              </a:rPr>
              <a:t>R </a:t>
            </a:r>
            <a:r>
              <a:rPr dirty="0" sz="1800" b="1" u="heavy">
                <a:solidFill>
                  <a:srgbClr val="9900FF"/>
                </a:solidFill>
                <a:latin typeface="Arial"/>
                <a:cs typeface="Arial"/>
              </a:rPr>
              <a:t>	</a:t>
            </a:r>
            <a:r>
              <a:rPr dirty="0" sz="1800" spc="-415" b="1" u="heavy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1412" y="636032"/>
            <a:ext cx="166179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tre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Br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dg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84269" y="1644395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 h="0">
                <a:moveTo>
                  <a:pt x="0" y="0"/>
                </a:moveTo>
                <a:lnTo>
                  <a:pt x="1371599" y="0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184269" y="1415795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 h="0">
                <a:moveTo>
                  <a:pt x="0" y="0"/>
                </a:moveTo>
                <a:lnTo>
                  <a:pt x="1371599" y="0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84269" y="14157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555869" y="14157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36469" y="2711195"/>
            <a:ext cx="4267200" cy="0"/>
          </a:xfrm>
          <a:custGeom>
            <a:avLst/>
            <a:gdLst/>
            <a:ahLst/>
            <a:cxnLst/>
            <a:rect l="l" t="t" r="r" b="b"/>
            <a:pathLst>
              <a:path w="4267200" h="0">
                <a:moveTo>
                  <a:pt x="0" y="0"/>
                </a:moveTo>
                <a:lnTo>
                  <a:pt x="4267199" y="0"/>
                </a:lnTo>
              </a:path>
            </a:pathLst>
          </a:custGeom>
          <a:ln w="19049">
            <a:solidFill>
              <a:srgbClr val="95959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660269" y="141579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60269" y="1415795"/>
            <a:ext cx="0" cy="1447800"/>
          </a:xfrm>
          <a:custGeom>
            <a:avLst/>
            <a:gdLst/>
            <a:ahLst/>
            <a:cxnLst/>
            <a:rect l="l" t="t" r="r" b="b"/>
            <a:pathLst>
              <a:path w="0" h="1447800">
                <a:moveTo>
                  <a:pt x="0" y="0"/>
                </a:moveTo>
                <a:lnTo>
                  <a:pt x="0" y="1447799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88869" y="16443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88869" y="1644395"/>
            <a:ext cx="0" cy="1219200"/>
          </a:xfrm>
          <a:custGeom>
            <a:avLst/>
            <a:gdLst/>
            <a:ahLst/>
            <a:cxnLst/>
            <a:rect l="l" t="t" r="r" b="b"/>
            <a:pathLst>
              <a:path w="0" h="1219200">
                <a:moveTo>
                  <a:pt x="0" y="0"/>
                </a:moveTo>
                <a:lnTo>
                  <a:pt x="0" y="1219199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422269" y="14157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60269" y="28635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317869" y="141579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761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079869" y="1415795"/>
            <a:ext cx="0" cy="1447800"/>
          </a:xfrm>
          <a:custGeom>
            <a:avLst/>
            <a:gdLst/>
            <a:ahLst/>
            <a:cxnLst/>
            <a:rect l="l" t="t" r="r" b="b"/>
            <a:pathLst>
              <a:path w="0" h="1447800">
                <a:moveTo>
                  <a:pt x="0" y="0"/>
                </a:moveTo>
                <a:lnTo>
                  <a:pt x="0" y="1447799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317869" y="16443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5333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851269" y="1644395"/>
            <a:ext cx="0" cy="1219200"/>
          </a:xfrm>
          <a:custGeom>
            <a:avLst/>
            <a:gdLst/>
            <a:ahLst/>
            <a:cxnLst/>
            <a:rect l="l" t="t" r="r" b="b"/>
            <a:pathLst>
              <a:path w="0" h="1219200">
                <a:moveTo>
                  <a:pt x="0" y="0"/>
                </a:moveTo>
                <a:lnTo>
                  <a:pt x="0" y="1219199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317869" y="14157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851269" y="28635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28574">
            <a:solidFill>
              <a:srgbClr val="CC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36632" y="2634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36632" y="2634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927631" y="2634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927631" y="2634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403631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403631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794031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794031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260632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260632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270032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270032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394231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394231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662815" y="240048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853831" y="240048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260469" y="1110995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0"/>
                </a:moveTo>
                <a:lnTo>
                  <a:pt x="0" y="4571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346069" y="1110995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0"/>
                </a:moveTo>
                <a:lnTo>
                  <a:pt x="0" y="4571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574669" y="1034795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0"/>
                </a:moveTo>
                <a:lnTo>
                  <a:pt x="0" y="152399"/>
                </a:lnTo>
                <a:lnTo>
                  <a:pt x="457199" y="1523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574669" y="1034795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0"/>
                </a:moveTo>
                <a:lnTo>
                  <a:pt x="0" y="152399"/>
                </a:lnTo>
                <a:lnTo>
                  <a:pt x="457199" y="1523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346069" y="11109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031869" y="11109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577215" y="724081"/>
            <a:ext cx="8001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.B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151753" y="1085087"/>
            <a:ext cx="24765" cy="102235"/>
          </a:xfrm>
          <a:custGeom>
            <a:avLst/>
            <a:gdLst/>
            <a:ahLst/>
            <a:cxnLst/>
            <a:rect l="l" t="t" r="r" b="b"/>
            <a:pathLst>
              <a:path w="24765" h="102234">
                <a:moveTo>
                  <a:pt x="0" y="102107"/>
                </a:moveTo>
                <a:lnTo>
                  <a:pt x="243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697602" y="1085087"/>
            <a:ext cx="24765" cy="102235"/>
          </a:xfrm>
          <a:custGeom>
            <a:avLst/>
            <a:gdLst/>
            <a:ahLst/>
            <a:cxnLst/>
            <a:rect l="l" t="t" r="r" b="b"/>
            <a:pathLst>
              <a:path w="24765" h="102234">
                <a:moveTo>
                  <a:pt x="0" y="0"/>
                </a:moveTo>
                <a:lnTo>
                  <a:pt x="24383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124321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0"/>
                </a:moveTo>
                <a:lnTo>
                  <a:pt x="2743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721986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152399"/>
                </a:moveTo>
                <a:lnTo>
                  <a:pt x="2743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749417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0"/>
                </a:moveTo>
                <a:lnTo>
                  <a:pt x="2743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776850" y="1034795"/>
            <a:ext cx="26034" cy="152400"/>
          </a:xfrm>
          <a:custGeom>
            <a:avLst/>
            <a:gdLst/>
            <a:ahLst/>
            <a:cxnLst/>
            <a:rect l="l" t="t" r="r" b="b"/>
            <a:pathLst>
              <a:path w="26034" h="152400">
                <a:moveTo>
                  <a:pt x="0" y="152399"/>
                </a:moveTo>
                <a:lnTo>
                  <a:pt x="2590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802757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0"/>
                </a:moveTo>
                <a:lnTo>
                  <a:pt x="2743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830190" y="1034795"/>
            <a:ext cx="26034" cy="152400"/>
          </a:xfrm>
          <a:custGeom>
            <a:avLst/>
            <a:gdLst/>
            <a:ahLst/>
            <a:cxnLst/>
            <a:rect l="l" t="t" r="r" b="b"/>
            <a:pathLst>
              <a:path w="26034" h="152400">
                <a:moveTo>
                  <a:pt x="0" y="152399"/>
                </a:moveTo>
                <a:lnTo>
                  <a:pt x="2590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856097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0"/>
                </a:moveTo>
                <a:lnTo>
                  <a:pt x="2743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883529" y="1034795"/>
            <a:ext cx="26034" cy="152400"/>
          </a:xfrm>
          <a:custGeom>
            <a:avLst/>
            <a:gdLst/>
            <a:ahLst/>
            <a:cxnLst/>
            <a:rect l="l" t="t" r="r" b="b"/>
            <a:pathLst>
              <a:path w="26034" h="152400">
                <a:moveTo>
                  <a:pt x="0" y="152399"/>
                </a:moveTo>
                <a:lnTo>
                  <a:pt x="2590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909438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0"/>
                </a:moveTo>
                <a:lnTo>
                  <a:pt x="2743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936869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152399"/>
                </a:moveTo>
                <a:lnTo>
                  <a:pt x="2743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964302" y="1034795"/>
            <a:ext cx="26034" cy="152400"/>
          </a:xfrm>
          <a:custGeom>
            <a:avLst/>
            <a:gdLst/>
            <a:ahLst/>
            <a:cxnLst/>
            <a:rect l="l" t="t" r="r" b="b"/>
            <a:pathLst>
              <a:path w="26034" h="152400">
                <a:moveTo>
                  <a:pt x="0" y="0"/>
                </a:moveTo>
                <a:lnTo>
                  <a:pt x="25907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990209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152399"/>
                </a:moveTo>
                <a:lnTo>
                  <a:pt x="2743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8017641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0"/>
                </a:moveTo>
                <a:lnTo>
                  <a:pt x="2743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8045074" y="1034795"/>
            <a:ext cx="24765" cy="152400"/>
          </a:xfrm>
          <a:custGeom>
            <a:avLst/>
            <a:gdLst/>
            <a:ahLst/>
            <a:cxnLst/>
            <a:rect l="l" t="t" r="r" b="b"/>
            <a:pathLst>
              <a:path w="24765" h="152400">
                <a:moveTo>
                  <a:pt x="0" y="152399"/>
                </a:moveTo>
                <a:lnTo>
                  <a:pt x="2438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8069457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0"/>
                </a:moveTo>
                <a:lnTo>
                  <a:pt x="2743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8096890" y="1034795"/>
            <a:ext cx="27940" cy="152400"/>
          </a:xfrm>
          <a:custGeom>
            <a:avLst/>
            <a:gdLst/>
            <a:ahLst/>
            <a:cxnLst/>
            <a:rect l="l" t="t" r="r" b="b"/>
            <a:pathLst>
              <a:path w="27940" h="152400">
                <a:moveTo>
                  <a:pt x="0" y="152399"/>
                </a:moveTo>
                <a:lnTo>
                  <a:pt x="2743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8165469" y="11109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479669" y="11109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394069" y="1110995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0"/>
                </a:moveTo>
                <a:lnTo>
                  <a:pt x="0" y="4571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479669" y="1110995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0"/>
                </a:moveTo>
                <a:lnTo>
                  <a:pt x="0" y="4571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7863214" y="739321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327932" y="194919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303868" y="161461"/>
                </a:moveTo>
                <a:lnTo>
                  <a:pt x="298204" y="116051"/>
                </a:lnTo>
                <a:lnTo>
                  <a:pt x="282018" y="76267"/>
                </a:lnTo>
                <a:lnTo>
                  <a:pt x="256930" y="43448"/>
                </a:lnTo>
                <a:lnTo>
                  <a:pt x="224561" y="18933"/>
                </a:lnTo>
                <a:lnTo>
                  <a:pt x="186534" y="4061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327932" y="194919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lnTo>
                  <a:pt x="303249" y="145782"/>
                </a:lnTo>
                <a:lnTo>
                  <a:pt x="293898" y="102099"/>
                </a:lnTo>
                <a:lnTo>
                  <a:pt x="274564" y="64488"/>
                </a:lnTo>
                <a:lnTo>
                  <a:pt x="246869" y="34288"/>
                </a:lnTo>
                <a:lnTo>
                  <a:pt x="212434" y="12838"/>
                </a:lnTo>
                <a:lnTo>
                  <a:pt x="172881" y="1478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392802" y="2025395"/>
            <a:ext cx="163195" cy="163195"/>
          </a:xfrm>
          <a:custGeom>
            <a:avLst/>
            <a:gdLst/>
            <a:ahLst/>
            <a:cxnLst/>
            <a:rect l="l" t="t" r="r" b="b"/>
            <a:pathLst>
              <a:path w="163195" h="163194">
                <a:moveTo>
                  <a:pt x="112088" y="70940"/>
                </a:moveTo>
                <a:lnTo>
                  <a:pt x="91439" y="50291"/>
                </a:lnTo>
                <a:lnTo>
                  <a:pt x="0" y="141731"/>
                </a:lnTo>
                <a:lnTo>
                  <a:pt x="21335" y="163067"/>
                </a:lnTo>
                <a:lnTo>
                  <a:pt x="112088" y="70940"/>
                </a:lnTo>
                <a:close/>
              </a:path>
              <a:path w="163195" h="163194">
                <a:moveTo>
                  <a:pt x="163067" y="0"/>
                </a:moveTo>
                <a:lnTo>
                  <a:pt x="71627" y="30479"/>
                </a:lnTo>
                <a:lnTo>
                  <a:pt x="91439" y="50291"/>
                </a:lnTo>
                <a:lnTo>
                  <a:pt x="102107" y="39623"/>
                </a:lnTo>
                <a:lnTo>
                  <a:pt x="121919" y="60959"/>
                </a:lnTo>
                <a:lnTo>
                  <a:pt x="121919" y="80771"/>
                </a:lnTo>
                <a:lnTo>
                  <a:pt x="132587" y="91439"/>
                </a:lnTo>
                <a:lnTo>
                  <a:pt x="163067" y="0"/>
                </a:lnTo>
                <a:close/>
              </a:path>
              <a:path w="163195" h="163194">
                <a:moveTo>
                  <a:pt x="121919" y="60959"/>
                </a:moveTo>
                <a:lnTo>
                  <a:pt x="102107" y="39623"/>
                </a:lnTo>
                <a:lnTo>
                  <a:pt x="91439" y="50291"/>
                </a:lnTo>
                <a:lnTo>
                  <a:pt x="112088" y="70940"/>
                </a:lnTo>
                <a:lnTo>
                  <a:pt x="121919" y="60959"/>
                </a:lnTo>
                <a:close/>
              </a:path>
              <a:path w="163195" h="163194">
                <a:moveTo>
                  <a:pt x="121919" y="80771"/>
                </a:moveTo>
                <a:lnTo>
                  <a:pt x="121919" y="60959"/>
                </a:lnTo>
                <a:lnTo>
                  <a:pt x="112088" y="70940"/>
                </a:lnTo>
                <a:lnTo>
                  <a:pt x="12191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7634614" y="1790881"/>
            <a:ext cx="2038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804538" y="1557527"/>
            <a:ext cx="509270" cy="544195"/>
          </a:xfrm>
          <a:custGeom>
            <a:avLst/>
            <a:gdLst/>
            <a:ahLst/>
            <a:cxnLst/>
            <a:rect l="l" t="t" r="r" b="b"/>
            <a:pathLst>
              <a:path w="509270" h="544194">
                <a:moveTo>
                  <a:pt x="0" y="0"/>
                </a:moveTo>
                <a:lnTo>
                  <a:pt x="1876" y="40667"/>
                </a:lnTo>
                <a:lnTo>
                  <a:pt x="7380" y="81152"/>
                </a:lnTo>
                <a:lnTo>
                  <a:pt x="16320" y="121249"/>
                </a:lnTo>
                <a:lnTo>
                  <a:pt x="28504" y="160751"/>
                </a:lnTo>
                <a:lnTo>
                  <a:pt x="43743" y="199453"/>
                </a:lnTo>
                <a:lnTo>
                  <a:pt x="61845" y="237149"/>
                </a:lnTo>
                <a:lnTo>
                  <a:pt x="82619" y="273634"/>
                </a:lnTo>
                <a:lnTo>
                  <a:pt x="105875" y="308701"/>
                </a:lnTo>
                <a:lnTo>
                  <a:pt x="131421" y="342145"/>
                </a:lnTo>
                <a:lnTo>
                  <a:pt x="159067" y="373760"/>
                </a:lnTo>
                <a:lnTo>
                  <a:pt x="188622" y="403341"/>
                </a:lnTo>
                <a:lnTo>
                  <a:pt x="219894" y="430682"/>
                </a:lnTo>
                <a:lnTo>
                  <a:pt x="252694" y="455576"/>
                </a:lnTo>
                <a:lnTo>
                  <a:pt x="286830" y="477819"/>
                </a:lnTo>
                <a:lnTo>
                  <a:pt x="322111" y="497204"/>
                </a:lnTo>
                <a:lnTo>
                  <a:pt x="358347" y="513527"/>
                </a:lnTo>
                <a:lnTo>
                  <a:pt x="395346" y="526580"/>
                </a:lnTo>
                <a:lnTo>
                  <a:pt x="432918" y="536158"/>
                </a:lnTo>
                <a:lnTo>
                  <a:pt x="470871" y="542056"/>
                </a:lnTo>
                <a:lnTo>
                  <a:pt x="509015" y="544067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479669" y="2101595"/>
            <a:ext cx="381000" cy="533400"/>
          </a:xfrm>
          <a:custGeom>
            <a:avLst/>
            <a:gdLst/>
            <a:ahLst/>
            <a:cxnLst/>
            <a:rect l="l" t="t" r="r" b="b"/>
            <a:pathLst>
              <a:path w="381000" h="533400">
                <a:moveTo>
                  <a:pt x="161543" y="0"/>
                </a:moveTo>
                <a:lnTo>
                  <a:pt x="210551" y="5472"/>
                </a:lnTo>
                <a:lnTo>
                  <a:pt x="257336" y="20738"/>
                </a:lnTo>
                <a:lnTo>
                  <a:pt x="299677" y="44069"/>
                </a:lnTo>
                <a:lnTo>
                  <a:pt x="335353" y="73737"/>
                </a:lnTo>
                <a:lnTo>
                  <a:pt x="362140" y="108013"/>
                </a:lnTo>
                <a:lnTo>
                  <a:pt x="377817" y="145170"/>
                </a:lnTo>
                <a:lnTo>
                  <a:pt x="380999" y="170687"/>
                </a:lnTo>
                <a:lnTo>
                  <a:pt x="380292" y="183696"/>
                </a:lnTo>
                <a:lnTo>
                  <a:pt x="370258" y="221955"/>
                </a:lnTo>
                <a:lnTo>
                  <a:pt x="349897" y="257745"/>
                </a:lnTo>
                <a:lnTo>
                  <a:pt x="321182" y="289369"/>
                </a:lnTo>
                <a:lnTo>
                  <a:pt x="286090" y="315129"/>
                </a:lnTo>
                <a:lnTo>
                  <a:pt x="246595" y="333329"/>
                </a:lnTo>
                <a:lnTo>
                  <a:pt x="204672" y="342270"/>
                </a:lnTo>
                <a:lnTo>
                  <a:pt x="190499" y="342899"/>
                </a:lnTo>
                <a:lnTo>
                  <a:pt x="176121" y="343597"/>
                </a:lnTo>
                <a:lnTo>
                  <a:pt x="133819" y="353494"/>
                </a:lnTo>
                <a:lnTo>
                  <a:pt x="94233" y="373638"/>
                </a:lnTo>
                <a:lnTo>
                  <a:pt x="59245" y="402145"/>
                </a:lnTo>
                <a:lnTo>
                  <a:pt x="30738" y="437133"/>
                </a:lnTo>
                <a:lnTo>
                  <a:pt x="10594" y="476719"/>
                </a:lnTo>
                <a:lnTo>
                  <a:pt x="697" y="519021"/>
                </a:lnTo>
                <a:lnTo>
                  <a:pt x="0" y="5333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441569" y="263499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199" y="0"/>
                </a:moveTo>
                <a:lnTo>
                  <a:pt x="0" y="0"/>
                </a:lnTo>
                <a:lnTo>
                  <a:pt x="38099" y="76199"/>
                </a:lnTo>
                <a:lnTo>
                  <a:pt x="76199" y="0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7406014" y="2781480"/>
            <a:ext cx="1530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sz="18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406014" y="346728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955669" y="31683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031869" y="32445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108069" y="31683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184269" y="32445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031869" y="33969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736469" y="2711195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0"/>
                </a:moveTo>
                <a:lnTo>
                  <a:pt x="0" y="6857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736469" y="3396995"/>
            <a:ext cx="1219200" cy="0"/>
          </a:xfrm>
          <a:custGeom>
            <a:avLst/>
            <a:gdLst/>
            <a:ahLst/>
            <a:cxnLst/>
            <a:rect l="l" t="t" r="r" b="b"/>
            <a:pathLst>
              <a:path w="1219200" h="0">
                <a:moveTo>
                  <a:pt x="1219199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184269" y="3396995"/>
            <a:ext cx="1219200" cy="0"/>
          </a:xfrm>
          <a:custGeom>
            <a:avLst/>
            <a:gdLst/>
            <a:ahLst/>
            <a:cxnLst/>
            <a:rect l="l" t="t" r="r" b="b"/>
            <a:pathLst>
              <a:path w="1219200" h="0">
                <a:moveTo>
                  <a:pt x="1219199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7327431" y="3320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7327431" y="3320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7556031" y="3320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7556031" y="3320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7632069" y="3396995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 h="0">
                <a:moveTo>
                  <a:pt x="1371599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9003669" y="2711195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0"/>
                </a:moveTo>
                <a:lnTo>
                  <a:pt x="0" y="6857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736469" y="2711195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0"/>
                </a:moveTo>
                <a:lnTo>
                  <a:pt x="0" y="685799"/>
                </a:lnTo>
              </a:path>
            </a:pathLst>
          </a:custGeom>
          <a:ln w="952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5958215" y="3634920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034415" y="2751000"/>
            <a:ext cx="4394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 i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spc="-55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cm</a:t>
            </a:r>
            <a:endParaRPr sz="16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710820" y="2751000"/>
            <a:ext cx="960119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100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dirty="0" sz="16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spc="-5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endParaRPr sz="16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310017" y="1409881"/>
            <a:ext cx="2399665" cy="804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299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Br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idge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ase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on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Wh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tone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Br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idg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157612" y="2781480"/>
            <a:ext cx="2678430" cy="1903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200"/>
              </a:lnSpc>
            </a:pP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Wh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15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no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de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z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by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dju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ting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j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ck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po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iti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b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idge</a:t>
            </a:r>
            <a:r>
              <a:rPr dirty="0" sz="1800" spc="-3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dirty="0" sz="1800" spc="15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lu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k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2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nd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un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k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25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2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ces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1764669" y="5378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450469" y="5378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221869" y="53019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221869" y="53781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1843416" y="499128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454543" y="4991280"/>
            <a:ext cx="38163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130"/>
              </a:lnSpc>
            </a:pPr>
            <a:r>
              <a:rPr dirty="0" baseline="15432" sz="2700" spc="7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200" spc="-4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200" b="1">
                <a:solidFill>
                  <a:srgbClr val="FF0000"/>
                </a:solidFill>
                <a:latin typeface="Arial"/>
                <a:cs typeface="Arial"/>
              </a:rPr>
              <a:t>J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843416" y="5541443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504835" y="5541443"/>
            <a:ext cx="38544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130"/>
              </a:lnSpc>
            </a:pPr>
            <a:r>
              <a:rPr dirty="0" baseline="15432" sz="2700" spc="-7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200" b="1">
                <a:solidFill>
                  <a:srgbClr val="FF0000"/>
                </a:solidFill>
                <a:latin typeface="Arial"/>
                <a:cs typeface="Arial"/>
              </a:rPr>
              <a:t>JB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3212469" y="5301995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42899" y="56387"/>
                </a:moveTo>
                <a:lnTo>
                  <a:pt x="342899" y="18287"/>
                </a:lnTo>
                <a:lnTo>
                  <a:pt x="0" y="18287"/>
                </a:lnTo>
                <a:lnTo>
                  <a:pt x="0" y="56387"/>
                </a:lnTo>
                <a:lnTo>
                  <a:pt x="342899" y="56387"/>
                </a:lnTo>
                <a:close/>
              </a:path>
              <a:path w="457200" h="76200">
                <a:moveTo>
                  <a:pt x="457199" y="38099"/>
                </a:moveTo>
                <a:lnTo>
                  <a:pt x="342899" y="0"/>
                </a:lnTo>
                <a:lnTo>
                  <a:pt x="342899" y="76199"/>
                </a:lnTo>
                <a:lnTo>
                  <a:pt x="457199" y="38099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212469" y="5301995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42899" y="0"/>
                </a:moveTo>
                <a:lnTo>
                  <a:pt x="342899" y="18287"/>
                </a:lnTo>
                <a:lnTo>
                  <a:pt x="0" y="18287"/>
                </a:lnTo>
                <a:lnTo>
                  <a:pt x="0" y="56387"/>
                </a:lnTo>
                <a:lnTo>
                  <a:pt x="342899" y="56387"/>
                </a:lnTo>
                <a:lnTo>
                  <a:pt x="342899" y="76199"/>
                </a:lnTo>
                <a:lnTo>
                  <a:pt x="457199" y="38099"/>
                </a:lnTo>
                <a:lnTo>
                  <a:pt x="342899" y="0"/>
                </a:lnTo>
                <a:close/>
              </a:path>
            </a:pathLst>
          </a:custGeom>
          <a:ln w="9524">
            <a:solidFill>
              <a:srgbClr val="FF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3900816" y="499128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513464" y="4991280"/>
            <a:ext cx="31305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4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J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3822069" y="5378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507869" y="5378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279269" y="53019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279269" y="53781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193669" y="5301995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42899" y="56387"/>
                </a:moveTo>
                <a:lnTo>
                  <a:pt x="342899" y="18287"/>
                </a:lnTo>
                <a:lnTo>
                  <a:pt x="0" y="18287"/>
                </a:lnTo>
                <a:lnTo>
                  <a:pt x="0" y="56387"/>
                </a:lnTo>
                <a:lnTo>
                  <a:pt x="342899" y="56387"/>
                </a:lnTo>
                <a:close/>
              </a:path>
              <a:path w="457200" h="76200">
                <a:moveTo>
                  <a:pt x="457199" y="38099"/>
                </a:moveTo>
                <a:lnTo>
                  <a:pt x="342899" y="0"/>
                </a:lnTo>
                <a:lnTo>
                  <a:pt x="342899" y="76199"/>
                </a:lnTo>
                <a:lnTo>
                  <a:pt x="457199" y="38099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193669" y="5301995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42899" y="0"/>
                </a:moveTo>
                <a:lnTo>
                  <a:pt x="342899" y="18287"/>
                </a:lnTo>
                <a:lnTo>
                  <a:pt x="0" y="18287"/>
                </a:lnTo>
                <a:lnTo>
                  <a:pt x="0" y="56387"/>
                </a:lnTo>
                <a:lnTo>
                  <a:pt x="342899" y="56387"/>
                </a:lnTo>
                <a:lnTo>
                  <a:pt x="342899" y="76199"/>
                </a:lnTo>
                <a:lnTo>
                  <a:pt x="457199" y="38099"/>
                </a:lnTo>
                <a:lnTo>
                  <a:pt x="342899" y="0"/>
                </a:lnTo>
                <a:close/>
              </a:path>
            </a:pathLst>
          </a:custGeom>
          <a:ln w="9524">
            <a:solidFill>
              <a:srgbClr val="FF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3900816" y="5539919"/>
            <a:ext cx="3253104" cy="2559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1505" algn="l"/>
                <a:tab pos="1993264" algn="l"/>
                <a:tab pos="2592705" algn="l"/>
              </a:tabLst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882015" y="4989755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683643" y="4989755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5879469" y="5378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6565269" y="5378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336669" y="53019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336669" y="53781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 txBox="1"/>
          <p:nvPr/>
        </p:nvSpPr>
        <p:spPr>
          <a:xfrm>
            <a:off x="7787014" y="4915080"/>
            <a:ext cx="1435735" cy="804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299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(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,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99"/>
                </a:solidFill>
                <a:latin typeface="Arial"/>
                <a:cs typeface="Arial"/>
              </a:rPr>
              <a:t>α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ngth)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755269" y="6063995"/>
            <a:ext cx="3886200" cy="396240"/>
          </a:xfrm>
          <a:prstGeom prst="rect">
            <a:avLst/>
          </a:prstGeom>
          <a:solidFill>
            <a:srgbClr val="FFCC65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ct val="100000"/>
              </a:lnSpc>
              <a:tabLst>
                <a:tab pos="1971675" algn="l"/>
              </a:tabLst>
            </a:pPr>
            <a:r>
              <a:rPr dirty="0" sz="1800" b="1">
                <a:solidFill>
                  <a:srgbClr val="32CC32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32CC32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32CC32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32CC32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CC32"/>
                </a:solidFill>
                <a:latin typeface="Arial"/>
                <a:cs typeface="Arial"/>
              </a:rPr>
              <a:t>fo</a:t>
            </a:r>
            <a:r>
              <a:rPr dirty="0" sz="1800" spc="-5" b="1">
                <a:solidFill>
                  <a:srgbClr val="32CC32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32CC32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CC32"/>
                </a:solidFill>
                <a:latin typeface="Arial"/>
                <a:cs typeface="Arial"/>
              </a:rPr>
              <a:t>,</a:t>
            </a:r>
            <a:r>
              <a:rPr dirty="0" sz="1800" b="1">
                <a:solidFill>
                  <a:srgbClr val="32CC32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X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(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10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0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–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l)</a:t>
            </a:r>
            <a:r>
              <a:rPr dirty="0" sz="1800" spc="5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⁄</a:t>
            </a:r>
            <a:r>
              <a:rPr dirty="0" sz="2000" spc="-5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1412" y="575072"/>
            <a:ext cx="18161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te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2000" spc="-20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36669" y="882395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5333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269869" y="882395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 h="0">
                <a:moveTo>
                  <a:pt x="10667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269869" y="8823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3809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269869" y="149199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269869" y="31683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5333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336669" y="2558795"/>
            <a:ext cx="0" cy="609600"/>
          </a:xfrm>
          <a:custGeom>
            <a:avLst/>
            <a:gdLst/>
            <a:ahLst/>
            <a:cxnLst/>
            <a:rect l="l" t="t" r="r" b="b"/>
            <a:pathLst>
              <a:path w="0" h="609600">
                <a:moveTo>
                  <a:pt x="0" y="6095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955669" y="31683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241669" y="1872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241669" y="1872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56387"/>
                </a:lnTo>
                <a:lnTo>
                  <a:pt x="380999" y="56387"/>
                </a:lnTo>
                <a:lnTo>
                  <a:pt x="380999" y="18287"/>
                </a:lnTo>
                <a:lnTo>
                  <a:pt x="94487" y="18287"/>
                </a:ln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241669" y="2634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241669" y="2634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0"/>
                </a:moveTo>
                <a:lnTo>
                  <a:pt x="94487" y="18287"/>
                </a:lnTo>
                <a:lnTo>
                  <a:pt x="380999" y="18287"/>
                </a:lnTo>
                <a:lnTo>
                  <a:pt x="380999" y="56387"/>
                </a:lnTo>
                <a:lnTo>
                  <a:pt x="94487" y="56387"/>
                </a:lnTo>
                <a:lnTo>
                  <a:pt x="94487" y="76199"/>
                </a:lnTo>
                <a:lnTo>
                  <a:pt x="0" y="38099"/>
                </a:lnTo>
                <a:lnTo>
                  <a:pt x="9448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565269" y="2253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56387"/>
                </a:moveTo>
                <a:lnTo>
                  <a:pt x="284987" y="18287"/>
                </a:lnTo>
                <a:lnTo>
                  <a:pt x="0" y="18287"/>
                </a:lnTo>
                <a:lnTo>
                  <a:pt x="0" y="56387"/>
                </a:lnTo>
                <a:lnTo>
                  <a:pt x="284987" y="56387"/>
                </a:lnTo>
                <a:close/>
              </a:path>
              <a:path w="381000" h="76200">
                <a:moveTo>
                  <a:pt x="380999" y="38099"/>
                </a:moveTo>
                <a:lnTo>
                  <a:pt x="284987" y="0"/>
                </a:lnTo>
                <a:lnTo>
                  <a:pt x="284987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565269" y="2253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76199"/>
                </a:moveTo>
                <a:lnTo>
                  <a:pt x="284987" y="56387"/>
                </a:lnTo>
                <a:lnTo>
                  <a:pt x="0" y="56387"/>
                </a:lnTo>
                <a:lnTo>
                  <a:pt x="0" y="18287"/>
                </a:lnTo>
                <a:lnTo>
                  <a:pt x="284987" y="18287"/>
                </a:lnTo>
                <a:lnTo>
                  <a:pt x="284987" y="0"/>
                </a:lnTo>
                <a:lnTo>
                  <a:pt x="380999" y="38099"/>
                </a:lnTo>
                <a:lnTo>
                  <a:pt x="284987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565269" y="1491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56387"/>
                </a:moveTo>
                <a:lnTo>
                  <a:pt x="284987" y="18287"/>
                </a:lnTo>
                <a:lnTo>
                  <a:pt x="0" y="18287"/>
                </a:lnTo>
                <a:lnTo>
                  <a:pt x="0" y="56387"/>
                </a:lnTo>
                <a:lnTo>
                  <a:pt x="284987" y="56387"/>
                </a:lnTo>
                <a:close/>
              </a:path>
              <a:path w="381000" h="76200">
                <a:moveTo>
                  <a:pt x="380999" y="38099"/>
                </a:moveTo>
                <a:lnTo>
                  <a:pt x="284987" y="0"/>
                </a:lnTo>
                <a:lnTo>
                  <a:pt x="284987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565269" y="1491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76199"/>
                </a:moveTo>
                <a:lnTo>
                  <a:pt x="284987" y="56387"/>
                </a:lnTo>
                <a:lnTo>
                  <a:pt x="0" y="56387"/>
                </a:lnTo>
                <a:lnTo>
                  <a:pt x="0" y="18287"/>
                </a:lnTo>
                <a:lnTo>
                  <a:pt x="284987" y="18287"/>
                </a:lnTo>
                <a:lnTo>
                  <a:pt x="284987" y="0"/>
                </a:lnTo>
                <a:lnTo>
                  <a:pt x="380999" y="38099"/>
                </a:lnTo>
                <a:lnTo>
                  <a:pt x="284987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21557" y="2939795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300" h="228600">
                <a:moveTo>
                  <a:pt x="114299" y="114299"/>
                </a:moveTo>
                <a:lnTo>
                  <a:pt x="0" y="114299"/>
                </a:lnTo>
                <a:lnTo>
                  <a:pt x="38099" y="189497"/>
                </a:lnTo>
                <a:lnTo>
                  <a:pt x="38099" y="132587"/>
                </a:lnTo>
                <a:lnTo>
                  <a:pt x="76199" y="132587"/>
                </a:lnTo>
                <a:lnTo>
                  <a:pt x="76199" y="191529"/>
                </a:lnTo>
                <a:lnTo>
                  <a:pt x="114299" y="114299"/>
                </a:lnTo>
                <a:close/>
              </a:path>
              <a:path w="114300" h="228600">
                <a:moveTo>
                  <a:pt x="76199" y="1142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228600">
                <a:moveTo>
                  <a:pt x="76199" y="191529"/>
                </a:moveTo>
                <a:lnTo>
                  <a:pt x="76199" y="132587"/>
                </a:lnTo>
                <a:lnTo>
                  <a:pt x="38099" y="132587"/>
                </a:lnTo>
                <a:lnTo>
                  <a:pt x="38099" y="189497"/>
                </a:lnTo>
                <a:lnTo>
                  <a:pt x="57911" y="228599"/>
                </a:lnTo>
                <a:lnTo>
                  <a:pt x="76199" y="19152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780918" y="1501321"/>
            <a:ext cx="1530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175532" y="72999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303868" y="161461"/>
                </a:moveTo>
                <a:lnTo>
                  <a:pt x="298204" y="116051"/>
                </a:lnTo>
                <a:lnTo>
                  <a:pt x="282018" y="76267"/>
                </a:lnTo>
                <a:lnTo>
                  <a:pt x="256930" y="43448"/>
                </a:lnTo>
                <a:lnTo>
                  <a:pt x="224561" y="18933"/>
                </a:lnTo>
                <a:lnTo>
                  <a:pt x="186534" y="4061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175532" y="72999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lnTo>
                  <a:pt x="303249" y="145782"/>
                </a:lnTo>
                <a:lnTo>
                  <a:pt x="293898" y="102099"/>
                </a:lnTo>
                <a:lnTo>
                  <a:pt x="274564" y="64488"/>
                </a:lnTo>
                <a:lnTo>
                  <a:pt x="246869" y="34288"/>
                </a:lnTo>
                <a:lnTo>
                  <a:pt x="212434" y="12838"/>
                </a:lnTo>
                <a:lnTo>
                  <a:pt x="172881" y="1478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240402" y="806195"/>
            <a:ext cx="163195" cy="163195"/>
          </a:xfrm>
          <a:custGeom>
            <a:avLst/>
            <a:gdLst/>
            <a:ahLst/>
            <a:cxnLst/>
            <a:rect l="l" t="t" r="r" b="b"/>
            <a:pathLst>
              <a:path w="163195" h="163194">
                <a:moveTo>
                  <a:pt x="112088" y="70940"/>
                </a:moveTo>
                <a:lnTo>
                  <a:pt x="91439" y="50291"/>
                </a:lnTo>
                <a:lnTo>
                  <a:pt x="0" y="141731"/>
                </a:lnTo>
                <a:lnTo>
                  <a:pt x="21335" y="163067"/>
                </a:lnTo>
                <a:lnTo>
                  <a:pt x="112088" y="70940"/>
                </a:lnTo>
                <a:close/>
              </a:path>
              <a:path w="163195" h="163194">
                <a:moveTo>
                  <a:pt x="163067" y="0"/>
                </a:moveTo>
                <a:lnTo>
                  <a:pt x="71627" y="30479"/>
                </a:lnTo>
                <a:lnTo>
                  <a:pt x="91439" y="50291"/>
                </a:lnTo>
                <a:lnTo>
                  <a:pt x="102107" y="39623"/>
                </a:lnTo>
                <a:lnTo>
                  <a:pt x="121919" y="60959"/>
                </a:lnTo>
                <a:lnTo>
                  <a:pt x="121919" y="80771"/>
                </a:lnTo>
                <a:lnTo>
                  <a:pt x="132587" y="91439"/>
                </a:lnTo>
                <a:lnTo>
                  <a:pt x="163067" y="0"/>
                </a:lnTo>
                <a:close/>
              </a:path>
              <a:path w="163195" h="163194">
                <a:moveTo>
                  <a:pt x="121919" y="60959"/>
                </a:moveTo>
                <a:lnTo>
                  <a:pt x="102107" y="39623"/>
                </a:lnTo>
                <a:lnTo>
                  <a:pt x="91439" y="50291"/>
                </a:lnTo>
                <a:lnTo>
                  <a:pt x="112088" y="70940"/>
                </a:lnTo>
                <a:lnTo>
                  <a:pt x="121919" y="60959"/>
                </a:lnTo>
                <a:close/>
              </a:path>
              <a:path w="163195" h="163194">
                <a:moveTo>
                  <a:pt x="121919" y="80771"/>
                </a:moveTo>
                <a:lnTo>
                  <a:pt x="121919" y="60959"/>
                </a:lnTo>
                <a:lnTo>
                  <a:pt x="112088" y="70940"/>
                </a:lnTo>
                <a:lnTo>
                  <a:pt x="12191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336669" y="882395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0" y="533399"/>
                </a:moveTo>
                <a:lnTo>
                  <a:pt x="5333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493386" y="882395"/>
            <a:ext cx="367665" cy="381000"/>
          </a:xfrm>
          <a:custGeom>
            <a:avLst/>
            <a:gdLst/>
            <a:ahLst/>
            <a:cxnLst/>
            <a:rect l="l" t="t" r="r" b="b"/>
            <a:pathLst>
              <a:path w="367665" h="381000">
                <a:moveTo>
                  <a:pt x="0" y="0"/>
                </a:moveTo>
                <a:lnTo>
                  <a:pt x="55094" y="5524"/>
                </a:lnTo>
                <a:lnTo>
                  <a:pt x="109008" y="21335"/>
                </a:lnTo>
                <a:lnTo>
                  <a:pt x="160655" y="46291"/>
                </a:lnTo>
                <a:lnTo>
                  <a:pt x="208946" y="79247"/>
                </a:lnTo>
                <a:lnTo>
                  <a:pt x="252793" y="119062"/>
                </a:lnTo>
                <a:lnTo>
                  <a:pt x="291108" y="164591"/>
                </a:lnTo>
                <a:lnTo>
                  <a:pt x="322803" y="214693"/>
                </a:lnTo>
                <a:lnTo>
                  <a:pt x="346789" y="268223"/>
                </a:lnTo>
                <a:lnTo>
                  <a:pt x="361978" y="324040"/>
                </a:lnTo>
                <a:lnTo>
                  <a:pt x="365935" y="352448"/>
                </a:lnTo>
                <a:lnTo>
                  <a:pt x="367283" y="3809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817997" y="1263395"/>
            <a:ext cx="85725" cy="152400"/>
          </a:xfrm>
          <a:custGeom>
            <a:avLst/>
            <a:gdLst/>
            <a:ahLst/>
            <a:cxnLst/>
            <a:rect l="l" t="t" r="r" b="b"/>
            <a:pathLst>
              <a:path w="85725" h="152400">
                <a:moveTo>
                  <a:pt x="85343" y="67055"/>
                </a:moveTo>
                <a:lnTo>
                  <a:pt x="0" y="67055"/>
                </a:lnTo>
                <a:lnTo>
                  <a:pt x="28955" y="124967"/>
                </a:lnTo>
                <a:lnTo>
                  <a:pt x="28955" y="80771"/>
                </a:lnTo>
                <a:lnTo>
                  <a:pt x="56387" y="80771"/>
                </a:lnTo>
                <a:lnTo>
                  <a:pt x="56387" y="124967"/>
                </a:lnTo>
                <a:lnTo>
                  <a:pt x="85343" y="67055"/>
                </a:lnTo>
                <a:close/>
              </a:path>
              <a:path w="85725" h="152400">
                <a:moveTo>
                  <a:pt x="56387" y="67055"/>
                </a:moveTo>
                <a:lnTo>
                  <a:pt x="56387" y="0"/>
                </a:lnTo>
                <a:lnTo>
                  <a:pt x="28955" y="0"/>
                </a:lnTo>
                <a:lnTo>
                  <a:pt x="28955" y="67055"/>
                </a:lnTo>
                <a:lnTo>
                  <a:pt x="56387" y="67055"/>
                </a:lnTo>
                <a:close/>
              </a:path>
              <a:path w="85725" h="152400">
                <a:moveTo>
                  <a:pt x="56387" y="124967"/>
                </a:moveTo>
                <a:lnTo>
                  <a:pt x="56387" y="80771"/>
                </a:lnTo>
                <a:lnTo>
                  <a:pt x="28955" y="80771"/>
                </a:lnTo>
                <a:lnTo>
                  <a:pt x="28955" y="124967"/>
                </a:lnTo>
                <a:lnTo>
                  <a:pt x="42671" y="152399"/>
                </a:lnTo>
                <a:lnTo>
                  <a:pt x="56387" y="124967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253614" y="1105081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555869" y="8061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6857369" y="663121"/>
            <a:ext cx="39052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7190" algn="l"/>
              </a:tabLst>
            </a:pPr>
            <a:r>
              <a:rPr dirty="0" sz="18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28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 u="heavy">
                <a:solidFill>
                  <a:srgbClr val="FF0000"/>
                </a:solidFill>
                <a:latin typeface="Arial"/>
                <a:cs typeface="Arial"/>
              </a:rPr>
              <a:t>+ </a:t>
            </a:r>
            <a:r>
              <a:rPr dirty="0" sz="1800" b="1" u="heavy">
                <a:solidFill>
                  <a:srgbClr val="FF0000"/>
                </a:solidFill>
                <a:latin typeface="Arial"/>
                <a:cs typeface="Arial"/>
              </a:rPr>
              <a:t>	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346069" y="3244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346069" y="3244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0"/>
                </a:moveTo>
                <a:lnTo>
                  <a:pt x="94487" y="18287"/>
                </a:lnTo>
                <a:lnTo>
                  <a:pt x="380999" y="18287"/>
                </a:lnTo>
                <a:lnTo>
                  <a:pt x="380999" y="56387"/>
                </a:lnTo>
                <a:lnTo>
                  <a:pt x="94487" y="56387"/>
                </a:lnTo>
                <a:lnTo>
                  <a:pt x="94487" y="76199"/>
                </a:lnTo>
                <a:lnTo>
                  <a:pt x="0" y="38099"/>
                </a:lnTo>
                <a:lnTo>
                  <a:pt x="9448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269869" y="286359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99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727232" y="3092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727232" y="3092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955832" y="3092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55832" y="3092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837819" y="323868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117469" y="12633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193669" y="13395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117469" y="1415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193669" y="14919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269869" y="1339595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118132" y="179679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4" h="304800">
                <a:moveTo>
                  <a:pt x="303868" y="161461"/>
                </a:moveTo>
                <a:lnTo>
                  <a:pt x="298204" y="116051"/>
                </a:lnTo>
                <a:lnTo>
                  <a:pt x="282018" y="76267"/>
                </a:lnTo>
                <a:lnTo>
                  <a:pt x="256930" y="43448"/>
                </a:lnTo>
                <a:lnTo>
                  <a:pt x="224561" y="18933"/>
                </a:lnTo>
                <a:lnTo>
                  <a:pt x="186534" y="4061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118132" y="179679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4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lnTo>
                  <a:pt x="303249" y="145782"/>
                </a:lnTo>
                <a:lnTo>
                  <a:pt x="293898" y="102099"/>
                </a:lnTo>
                <a:lnTo>
                  <a:pt x="274564" y="64488"/>
                </a:lnTo>
                <a:lnTo>
                  <a:pt x="246869" y="34288"/>
                </a:lnTo>
                <a:lnTo>
                  <a:pt x="212434" y="12838"/>
                </a:lnTo>
                <a:lnTo>
                  <a:pt x="172881" y="1478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183001" y="1872995"/>
            <a:ext cx="163195" cy="163195"/>
          </a:xfrm>
          <a:custGeom>
            <a:avLst/>
            <a:gdLst/>
            <a:ahLst/>
            <a:cxnLst/>
            <a:rect l="l" t="t" r="r" b="b"/>
            <a:pathLst>
              <a:path w="163195" h="163194">
                <a:moveTo>
                  <a:pt x="112088" y="70940"/>
                </a:moveTo>
                <a:lnTo>
                  <a:pt x="91439" y="50291"/>
                </a:lnTo>
                <a:lnTo>
                  <a:pt x="0" y="141731"/>
                </a:lnTo>
                <a:lnTo>
                  <a:pt x="21335" y="163067"/>
                </a:lnTo>
                <a:lnTo>
                  <a:pt x="112088" y="70940"/>
                </a:lnTo>
                <a:close/>
              </a:path>
              <a:path w="163195" h="163194">
                <a:moveTo>
                  <a:pt x="163067" y="0"/>
                </a:moveTo>
                <a:lnTo>
                  <a:pt x="71627" y="30479"/>
                </a:lnTo>
                <a:lnTo>
                  <a:pt x="91439" y="50291"/>
                </a:lnTo>
                <a:lnTo>
                  <a:pt x="102107" y="39623"/>
                </a:lnTo>
                <a:lnTo>
                  <a:pt x="121919" y="60959"/>
                </a:lnTo>
                <a:lnTo>
                  <a:pt x="121919" y="80771"/>
                </a:lnTo>
                <a:lnTo>
                  <a:pt x="132587" y="91439"/>
                </a:lnTo>
                <a:lnTo>
                  <a:pt x="163067" y="0"/>
                </a:lnTo>
                <a:close/>
              </a:path>
              <a:path w="163195" h="163194">
                <a:moveTo>
                  <a:pt x="121919" y="60959"/>
                </a:moveTo>
                <a:lnTo>
                  <a:pt x="102107" y="39623"/>
                </a:lnTo>
                <a:lnTo>
                  <a:pt x="91439" y="50291"/>
                </a:lnTo>
                <a:lnTo>
                  <a:pt x="112088" y="70940"/>
                </a:lnTo>
                <a:lnTo>
                  <a:pt x="121919" y="60959"/>
                </a:lnTo>
                <a:close/>
              </a:path>
              <a:path w="163195" h="163194">
                <a:moveTo>
                  <a:pt x="121919" y="80771"/>
                </a:moveTo>
                <a:lnTo>
                  <a:pt x="121919" y="60959"/>
                </a:lnTo>
                <a:lnTo>
                  <a:pt x="112088" y="70940"/>
                </a:lnTo>
                <a:lnTo>
                  <a:pt x="12191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4891415" y="1257481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891415" y="186708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346069" y="2596895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152400" h="76200">
                <a:moveTo>
                  <a:pt x="152399" y="47243"/>
                </a:moveTo>
                <a:lnTo>
                  <a:pt x="152399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152399" y="47243"/>
                </a:lnTo>
                <a:close/>
              </a:path>
              <a:path w="1524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498469" y="26349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228599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193669" y="2735579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193669" y="2761488"/>
            <a:ext cx="102235" cy="26034"/>
          </a:xfrm>
          <a:custGeom>
            <a:avLst/>
            <a:gdLst/>
            <a:ahLst/>
            <a:cxnLst/>
            <a:rect l="l" t="t" r="r" b="b"/>
            <a:pathLst>
              <a:path w="102235" h="26035">
                <a:moveTo>
                  <a:pt x="0" y="0"/>
                </a:moveTo>
                <a:lnTo>
                  <a:pt x="102107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193669" y="2316479"/>
            <a:ext cx="102235" cy="24765"/>
          </a:xfrm>
          <a:custGeom>
            <a:avLst/>
            <a:gdLst/>
            <a:ahLst/>
            <a:cxnLst/>
            <a:rect l="l" t="t" r="r" b="b"/>
            <a:pathLst>
              <a:path w="102235" h="24764">
                <a:moveTo>
                  <a:pt x="102107" y="0"/>
                </a:moveTo>
                <a:lnTo>
                  <a:pt x="0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193669" y="2340863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193669" y="2366772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193669" y="2394203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193669" y="2420111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193669" y="2446019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193669" y="2471927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193669" y="2497835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193669" y="2523744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193669" y="2551175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193669" y="2577083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193669" y="2604516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193669" y="2630423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193669" y="2657855"/>
            <a:ext cx="152400" cy="24765"/>
          </a:xfrm>
          <a:custGeom>
            <a:avLst/>
            <a:gdLst/>
            <a:ahLst/>
            <a:cxnLst/>
            <a:rect l="l" t="t" r="r" b="b"/>
            <a:pathLst>
              <a:path w="152400" h="24764">
                <a:moveTo>
                  <a:pt x="0" y="0"/>
                </a:moveTo>
                <a:lnTo>
                  <a:pt x="152399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193669" y="2682239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193669" y="2709672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269869" y="2101595"/>
            <a:ext cx="0" cy="226060"/>
          </a:xfrm>
          <a:custGeom>
            <a:avLst/>
            <a:gdLst/>
            <a:ahLst/>
            <a:cxnLst/>
            <a:rect l="l" t="t" r="r" b="b"/>
            <a:pathLst>
              <a:path w="0" h="226060">
                <a:moveTo>
                  <a:pt x="0" y="0"/>
                </a:moveTo>
                <a:lnTo>
                  <a:pt x="0" y="225551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269869" y="286359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4815215" y="2400481"/>
            <a:ext cx="3302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346069" y="17205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5336423" y="2095681"/>
            <a:ext cx="1593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070735" y="1511989"/>
            <a:ext cx="483234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 i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spc="5" b="1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5650869" y="729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56387"/>
                </a:moveTo>
                <a:lnTo>
                  <a:pt x="284987" y="18287"/>
                </a:lnTo>
                <a:lnTo>
                  <a:pt x="0" y="18287"/>
                </a:lnTo>
                <a:lnTo>
                  <a:pt x="0" y="56387"/>
                </a:lnTo>
                <a:lnTo>
                  <a:pt x="284987" y="56387"/>
                </a:lnTo>
                <a:close/>
              </a:path>
              <a:path w="381000" h="76200">
                <a:moveTo>
                  <a:pt x="380999" y="38099"/>
                </a:moveTo>
                <a:lnTo>
                  <a:pt x="284987" y="0"/>
                </a:lnTo>
                <a:lnTo>
                  <a:pt x="284987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650869" y="7299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76199"/>
                </a:moveTo>
                <a:lnTo>
                  <a:pt x="284987" y="56387"/>
                </a:lnTo>
                <a:lnTo>
                  <a:pt x="0" y="56387"/>
                </a:lnTo>
                <a:lnTo>
                  <a:pt x="0" y="18287"/>
                </a:lnTo>
                <a:lnTo>
                  <a:pt x="284987" y="18287"/>
                </a:lnTo>
                <a:lnTo>
                  <a:pt x="284987" y="0"/>
                </a:lnTo>
                <a:lnTo>
                  <a:pt x="380999" y="38099"/>
                </a:lnTo>
                <a:lnTo>
                  <a:pt x="284987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5787527" y="495481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081412" y="1202617"/>
            <a:ext cx="3415665" cy="2590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352675">
              <a:lnSpc>
                <a:spcPct val="150600"/>
              </a:lnSpc>
            </a:pP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Pr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ipl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: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  <a:p>
            <a:pPr marL="266700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ρ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25" b="1">
                <a:solidFill>
                  <a:srgbClr val="FF00FF"/>
                </a:solidFill>
                <a:latin typeface="Arial"/>
                <a:cs typeface="Arial"/>
              </a:rPr>
              <a:t>/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299"/>
              </a:lnSpc>
              <a:spcBef>
                <a:spcPts val="1070"/>
              </a:spcBef>
            </a:pP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an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fl</a:t>
            </a:r>
            <a:r>
              <a:rPr dirty="0" sz="1800" spc="-25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10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th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ough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ntio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of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ifo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sec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tion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12700" marR="271145">
              <a:lnSpc>
                <a:spcPct val="100000"/>
              </a:lnSpc>
            </a:pPr>
            <a:r>
              <a:rPr dirty="0" sz="1800" spc="20" b="1">
                <a:solidFill>
                  <a:srgbClr val="0099FF"/>
                </a:solidFill>
                <a:latin typeface="Arial"/>
                <a:cs typeface="Arial"/>
              </a:rPr>
              <a:t>(</a:t>
            </a:r>
            <a:r>
              <a:rPr dirty="0" sz="1800" spc="-45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)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unifo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iti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of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(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ρ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),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7589397" y="4629911"/>
            <a:ext cx="85725" cy="1447800"/>
          </a:xfrm>
          <a:custGeom>
            <a:avLst/>
            <a:gdLst/>
            <a:ahLst/>
            <a:cxnLst/>
            <a:rect l="l" t="t" r="r" b="b"/>
            <a:pathLst>
              <a:path w="85725" h="1447800">
                <a:moveTo>
                  <a:pt x="85343" y="86867"/>
                </a:moveTo>
                <a:lnTo>
                  <a:pt x="42671" y="0"/>
                </a:lnTo>
                <a:lnTo>
                  <a:pt x="0" y="86867"/>
                </a:lnTo>
                <a:lnTo>
                  <a:pt x="28955" y="86867"/>
                </a:lnTo>
                <a:lnTo>
                  <a:pt x="28955" y="71627"/>
                </a:lnTo>
                <a:lnTo>
                  <a:pt x="56387" y="71627"/>
                </a:lnTo>
                <a:lnTo>
                  <a:pt x="56387" y="86867"/>
                </a:lnTo>
                <a:lnTo>
                  <a:pt x="85343" y="86867"/>
                </a:lnTo>
                <a:close/>
              </a:path>
              <a:path w="85725" h="1447800">
                <a:moveTo>
                  <a:pt x="56387" y="86867"/>
                </a:moveTo>
                <a:lnTo>
                  <a:pt x="56387" y="71627"/>
                </a:lnTo>
                <a:lnTo>
                  <a:pt x="28955" y="71627"/>
                </a:lnTo>
                <a:lnTo>
                  <a:pt x="28955" y="86867"/>
                </a:lnTo>
                <a:lnTo>
                  <a:pt x="56387" y="86867"/>
                </a:lnTo>
                <a:close/>
              </a:path>
              <a:path w="85725" h="1447800">
                <a:moveTo>
                  <a:pt x="56387" y="1447799"/>
                </a:moveTo>
                <a:lnTo>
                  <a:pt x="56387" y="86867"/>
                </a:lnTo>
                <a:lnTo>
                  <a:pt x="28955" y="86867"/>
                </a:lnTo>
                <a:lnTo>
                  <a:pt x="28955" y="1447799"/>
                </a:lnTo>
                <a:lnTo>
                  <a:pt x="56387" y="1447799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7632069" y="6035039"/>
            <a:ext cx="1447800" cy="85725"/>
          </a:xfrm>
          <a:custGeom>
            <a:avLst/>
            <a:gdLst/>
            <a:ahLst/>
            <a:cxnLst/>
            <a:rect l="l" t="t" r="r" b="b"/>
            <a:pathLst>
              <a:path w="1447800" h="85725">
                <a:moveTo>
                  <a:pt x="1376171" y="57911"/>
                </a:moveTo>
                <a:lnTo>
                  <a:pt x="1376171" y="28955"/>
                </a:lnTo>
                <a:lnTo>
                  <a:pt x="0" y="28955"/>
                </a:lnTo>
                <a:lnTo>
                  <a:pt x="0" y="57911"/>
                </a:lnTo>
                <a:lnTo>
                  <a:pt x="1376171" y="57911"/>
                </a:lnTo>
                <a:close/>
              </a:path>
              <a:path w="1447800" h="85725">
                <a:moveTo>
                  <a:pt x="1447799" y="42671"/>
                </a:moveTo>
                <a:lnTo>
                  <a:pt x="1362455" y="0"/>
                </a:lnTo>
                <a:lnTo>
                  <a:pt x="1362455" y="28955"/>
                </a:lnTo>
                <a:lnTo>
                  <a:pt x="1376171" y="28955"/>
                </a:lnTo>
                <a:lnTo>
                  <a:pt x="1376171" y="78485"/>
                </a:lnTo>
                <a:lnTo>
                  <a:pt x="1447799" y="42671"/>
                </a:lnTo>
                <a:close/>
              </a:path>
              <a:path w="1447800" h="85725">
                <a:moveTo>
                  <a:pt x="1376171" y="78485"/>
                </a:moveTo>
                <a:lnTo>
                  <a:pt x="1376171" y="57911"/>
                </a:lnTo>
                <a:lnTo>
                  <a:pt x="1362455" y="57911"/>
                </a:lnTo>
                <a:lnTo>
                  <a:pt x="1362455" y="85343"/>
                </a:lnTo>
                <a:lnTo>
                  <a:pt x="1376171" y="78485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7632069" y="4934711"/>
            <a:ext cx="990600" cy="1143000"/>
          </a:xfrm>
          <a:custGeom>
            <a:avLst/>
            <a:gdLst/>
            <a:ahLst/>
            <a:cxnLst/>
            <a:rect l="l" t="t" r="r" b="b"/>
            <a:pathLst>
              <a:path w="990600" h="1143000">
                <a:moveTo>
                  <a:pt x="0" y="1142999"/>
                </a:moveTo>
                <a:lnTo>
                  <a:pt x="990599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1081412" y="4364916"/>
            <a:ext cx="5767070" cy="2042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44550" algn="l"/>
                <a:tab pos="1580515" algn="l"/>
              </a:tabLst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/l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on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1800" spc="-15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6500"/>
                </a:solidFill>
                <a:latin typeface="Arial"/>
                <a:cs typeface="Arial"/>
              </a:rPr>
              <a:t>nt.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200"/>
              </a:lnSpc>
              <a:spcBef>
                <a:spcPts val="1085"/>
              </a:spcBef>
            </a:pP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n</a:t>
            </a:r>
            <a:r>
              <a:rPr dirty="0" sz="1800" spc="-15" b="1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l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diff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ac</a:t>
            </a:r>
            <a:r>
              <a:rPr dirty="0" sz="1800" spc="5" b="1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ny</a:t>
            </a:r>
            <a:r>
              <a:rPr dirty="0" sz="1800" spc="-1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ngth</a:t>
            </a:r>
            <a:r>
              <a:rPr dirty="0" sz="1800" spc="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dirty="0" sz="1800" spc="-40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CC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 of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ifo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m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ss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-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s</a:t>
            </a:r>
            <a:r>
              <a:rPr dirty="0" sz="1800" spc="5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an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ifo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m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co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ition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is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 p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opo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ti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dirty="0" sz="1800" spc="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its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en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gth</a:t>
            </a:r>
            <a:r>
              <a:rPr dirty="0" sz="1800" spc="-30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CC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on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an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 fl</a:t>
            </a:r>
            <a:r>
              <a:rPr dirty="0" sz="1800" spc="-25" b="1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dirty="0" sz="1800" spc="35" b="1">
                <a:solidFill>
                  <a:srgbClr val="CC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s</a:t>
            </a:r>
            <a:r>
              <a:rPr dirty="0" sz="1800" spc="-1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th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ugh</a:t>
            </a:r>
            <a:r>
              <a:rPr dirty="0" sz="1800" spc="-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it.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406014" y="5997119"/>
            <a:ext cx="1530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549014" y="6149519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393819" y="5158919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034415" y="125748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034415" y="249192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6260470" y="1415795"/>
            <a:ext cx="2590800" cy="0"/>
          </a:xfrm>
          <a:custGeom>
            <a:avLst/>
            <a:gdLst/>
            <a:ahLst/>
            <a:cxnLst/>
            <a:rect l="l" t="t" r="r" b="b"/>
            <a:pathLst>
              <a:path w="2590800" h="0">
                <a:moveTo>
                  <a:pt x="2590800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336670" y="2177795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 h="0">
                <a:moveTo>
                  <a:pt x="2514600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336670" y="1796795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 h="0">
                <a:moveTo>
                  <a:pt x="2514600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260470" y="2558795"/>
            <a:ext cx="2590800" cy="0"/>
          </a:xfrm>
          <a:custGeom>
            <a:avLst/>
            <a:gdLst/>
            <a:ahLst/>
            <a:cxnLst/>
            <a:rect l="l" t="t" r="r" b="b"/>
            <a:pathLst>
              <a:path w="2590800" h="0">
                <a:moveTo>
                  <a:pt x="2590800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8851269" y="1339595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8851269" y="1339595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98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8851269" y="2101595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8851269" y="2101595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98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260469" y="1720595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260469" y="1720595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98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260632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260632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260632" y="1720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260632" y="1720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260632" y="2177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260632" y="2177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8851431" y="1796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8851431" y="1796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8851431" y="2101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8851431" y="2101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260632" y="2558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260632" y="2558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8851431" y="2558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8851431" y="2558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8851431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8851431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8930013" y="1552741"/>
            <a:ext cx="3232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958211" y="1857541"/>
            <a:ext cx="3232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8930013" y="2238541"/>
            <a:ext cx="3232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30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339213" y="2619541"/>
            <a:ext cx="3232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40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63013" y="1476541"/>
            <a:ext cx="12509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1273" y="958595"/>
            <a:ext cx="6781800" cy="1468120"/>
          </a:xfrm>
          <a:custGeom>
            <a:avLst/>
            <a:gdLst/>
            <a:ahLst/>
            <a:cxnLst/>
            <a:rect l="l" t="t" r="r" b="b"/>
            <a:pathLst>
              <a:path w="6781800" h="1468120">
                <a:moveTo>
                  <a:pt x="0" y="0"/>
                </a:moveTo>
                <a:lnTo>
                  <a:pt x="0" y="1467611"/>
                </a:lnTo>
                <a:lnTo>
                  <a:pt x="6781799" y="1467611"/>
                </a:lnTo>
                <a:lnTo>
                  <a:pt x="67817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10017" y="575072"/>
            <a:ext cx="6591934" cy="971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 b="1">
                <a:solidFill>
                  <a:srgbClr val="CC3200"/>
                </a:solidFill>
                <a:latin typeface="Arial"/>
                <a:cs typeface="Arial"/>
              </a:rPr>
              <a:t>El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ec</a:t>
            </a:r>
            <a:r>
              <a:rPr dirty="0" sz="2000" spc="-10" b="1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2000" spc="-10" b="1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dirty="0" sz="2000" spc="-15" b="1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2000" spc="-15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dirty="0" sz="2000" spc="-10" b="1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600"/>
              </a:lnSpc>
              <a:spcBef>
                <a:spcPts val="1195"/>
              </a:spcBef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ic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fi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ne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ge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fl</a:t>
            </a:r>
            <a:r>
              <a:rPr dirty="0" sz="1800" spc="-2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spc="25" b="1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ng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ough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ny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sec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ond.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2717" y="1728905"/>
            <a:ext cx="1010919" cy="641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q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/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2140"/>
              </a:lnSpc>
              <a:spcBef>
                <a:spcPts val="1090"/>
              </a:spcBef>
            </a:pP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dq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/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dt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14718" y="1728905"/>
            <a:ext cx="4875530" cy="641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(if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spc="-25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spc="3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ge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ea</a:t>
            </a:r>
            <a:r>
              <a:rPr dirty="0" sz="1800" spc="15" b="1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25400">
              <a:lnSpc>
                <a:spcPts val="2140"/>
              </a:lnSpc>
              <a:spcBef>
                <a:spcPts val="1090"/>
              </a:spcBef>
            </a:pP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(if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te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dirty="0" sz="1800" spc="-25" b="1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dirty="0" sz="1800" spc="30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ge</a:t>
            </a:r>
            <a:r>
              <a:rPr dirty="0" sz="1800" spc="-1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dirty="0" sz="1800" spc="-1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th</a:t>
            </a:r>
            <a:r>
              <a:rPr dirty="0" sz="1800" spc="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0017" y="2796720"/>
            <a:ext cx="28327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iff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spc="-20" b="1">
                <a:solidFill>
                  <a:srgbClr val="007F00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dirty="0" sz="1800" spc="5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nt: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98213" y="3320795"/>
            <a:ext cx="132715" cy="2971800"/>
          </a:xfrm>
          <a:custGeom>
            <a:avLst/>
            <a:gdLst/>
            <a:ahLst/>
            <a:cxnLst/>
            <a:rect l="l" t="t" r="r" b="b"/>
            <a:pathLst>
              <a:path w="132715" h="2971800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2971800">
                <a:moveTo>
                  <a:pt x="67055" y="2914534"/>
                </a:moveTo>
                <a:lnTo>
                  <a:pt x="28955" y="2849879"/>
                </a:lnTo>
                <a:lnTo>
                  <a:pt x="25907" y="2843783"/>
                </a:lnTo>
                <a:lnTo>
                  <a:pt x="16763" y="2840735"/>
                </a:lnTo>
                <a:lnTo>
                  <a:pt x="9143" y="2845307"/>
                </a:lnTo>
                <a:lnTo>
                  <a:pt x="3047" y="2848355"/>
                </a:lnTo>
                <a:lnTo>
                  <a:pt x="0" y="2857499"/>
                </a:lnTo>
                <a:lnTo>
                  <a:pt x="4571" y="2865119"/>
                </a:lnTo>
                <a:lnTo>
                  <a:pt x="53339" y="2948382"/>
                </a:lnTo>
                <a:lnTo>
                  <a:pt x="53339" y="2942843"/>
                </a:lnTo>
                <a:lnTo>
                  <a:pt x="54863" y="2942843"/>
                </a:lnTo>
                <a:lnTo>
                  <a:pt x="54863" y="2935223"/>
                </a:lnTo>
                <a:lnTo>
                  <a:pt x="67055" y="2914534"/>
                </a:lnTo>
                <a:close/>
              </a:path>
              <a:path w="132715" h="2971800">
                <a:moveTo>
                  <a:pt x="80771" y="79802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9802"/>
                </a:lnTo>
                <a:lnTo>
                  <a:pt x="54863" y="7716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7169"/>
                </a:lnTo>
                <a:lnTo>
                  <a:pt x="80771" y="79802"/>
                </a:lnTo>
                <a:close/>
              </a:path>
              <a:path w="132715" h="2971800">
                <a:moveTo>
                  <a:pt x="80771" y="2891258"/>
                </a:moveTo>
                <a:lnTo>
                  <a:pt x="80771" y="79802"/>
                </a:lnTo>
                <a:lnTo>
                  <a:pt x="67055" y="56110"/>
                </a:lnTo>
                <a:lnTo>
                  <a:pt x="53339" y="79802"/>
                </a:lnTo>
                <a:lnTo>
                  <a:pt x="53339" y="2891258"/>
                </a:lnTo>
                <a:lnTo>
                  <a:pt x="67055" y="2914534"/>
                </a:lnTo>
                <a:lnTo>
                  <a:pt x="80771" y="2891258"/>
                </a:lnTo>
                <a:close/>
              </a:path>
              <a:path w="132715" h="2971800">
                <a:moveTo>
                  <a:pt x="80771" y="2948382"/>
                </a:moveTo>
                <a:lnTo>
                  <a:pt x="80771" y="2942843"/>
                </a:lnTo>
                <a:lnTo>
                  <a:pt x="53339" y="2942843"/>
                </a:lnTo>
                <a:lnTo>
                  <a:pt x="53339" y="2948382"/>
                </a:lnTo>
                <a:lnTo>
                  <a:pt x="67055" y="2971799"/>
                </a:lnTo>
                <a:lnTo>
                  <a:pt x="80771" y="2948382"/>
                </a:lnTo>
                <a:close/>
              </a:path>
              <a:path w="132715" h="2971800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2971800">
                <a:moveTo>
                  <a:pt x="67055" y="56110"/>
                </a:moveTo>
                <a:lnTo>
                  <a:pt x="54863" y="35051"/>
                </a:lnTo>
                <a:lnTo>
                  <a:pt x="54863" y="77169"/>
                </a:lnTo>
                <a:lnTo>
                  <a:pt x="67055" y="56110"/>
                </a:lnTo>
                <a:close/>
              </a:path>
              <a:path w="132715" h="2971800">
                <a:moveTo>
                  <a:pt x="79247" y="2935223"/>
                </a:moveTo>
                <a:lnTo>
                  <a:pt x="67055" y="2914534"/>
                </a:lnTo>
                <a:lnTo>
                  <a:pt x="54863" y="2935223"/>
                </a:lnTo>
                <a:lnTo>
                  <a:pt x="79247" y="2935223"/>
                </a:lnTo>
                <a:close/>
              </a:path>
              <a:path w="132715" h="2971800">
                <a:moveTo>
                  <a:pt x="79247" y="2942843"/>
                </a:moveTo>
                <a:lnTo>
                  <a:pt x="79247" y="2935223"/>
                </a:lnTo>
                <a:lnTo>
                  <a:pt x="54863" y="2935223"/>
                </a:lnTo>
                <a:lnTo>
                  <a:pt x="54863" y="2942843"/>
                </a:lnTo>
                <a:lnTo>
                  <a:pt x="79247" y="2942843"/>
                </a:lnTo>
                <a:close/>
              </a:path>
              <a:path w="132715" h="2971800">
                <a:moveTo>
                  <a:pt x="79247" y="7716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9247" y="77169"/>
                </a:lnTo>
                <a:close/>
              </a:path>
              <a:path w="132715" h="2971800">
                <a:moveTo>
                  <a:pt x="132587" y="2857499"/>
                </a:moveTo>
                <a:lnTo>
                  <a:pt x="131063" y="2848355"/>
                </a:lnTo>
                <a:lnTo>
                  <a:pt x="124967" y="2845307"/>
                </a:lnTo>
                <a:lnTo>
                  <a:pt x="117347" y="2840735"/>
                </a:lnTo>
                <a:lnTo>
                  <a:pt x="108203" y="2843783"/>
                </a:lnTo>
                <a:lnTo>
                  <a:pt x="105155" y="2849879"/>
                </a:lnTo>
                <a:lnTo>
                  <a:pt x="67055" y="2914534"/>
                </a:lnTo>
                <a:lnTo>
                  <a:pt x="79247" y="2935223"/>
                </a:lnTo>
                <a:lnTo>
                  <a:pt x="79247" y="2942843"/>
                </a:lnTo>
                <a:lnTo>
                  <a:pt x="80771" y="2942843"/>
                </a:lnTo>
                <a:lnTo>
                  <a:pt x="80771" y="2948382"/>
                </a:lnTo>
                <a:lnTo>
                  <a:pt x="129539" y="2865119"/>
                </a:lnTo>
                <a:lnTo>
                  <a:pt x="132587" y="2857499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565269" y="4930139"/>
            <a:ext cx="2819400" cy="132715"/>
          </a:xfrm>
          <a:custGeom>
            <a:avLst/>
            <a:gdLst/>
            <a:ahLst/>
            <a:cxnLst/>
            <a:rect l="l" t="t" r="r" b="b"/>
            <a:pathLst>
              <a:path w="2819400" h="132714">
                <a:moveTo>
                  <a:pt x="2762134" y="67055"/>
                </a:moveTo>
                <a:lnTo>
                  <a:pt x="2738858" y="53339"/>
                </a:lnTo>
                <a:lnTo>
                  <a:pt x="0" y="53339"/>
                </a:lnTo>
                <a:lnTo>
                  <a:pt x="0" y="80771"/>
                </a:lnTo>
                <a:lnTo>
                  <a:pt x="2738858" y="80771"/>
                </a:lnTo>
                <a:lnTo>
                  <a:pt x="2762134" y="67055"/>
                </a:lnTo>
                <a:close/>
              </a:path>
              <a:path w="2819400" h="132714">
                <a:moveTo>
                  <a:pt x="2819399" y="67055"/>
                </a:moveTo>
                <a:lnTo>
                  <a:pt x="2712719" y="4571"/>
                </a:lnTo>
                <a:lnTo>
                  <a:pt x="2705099" y="0"/>
                </a:lnTo>
                <a:lnTo>
                  <a:pt x="2695955" y="3047"/>
                </a:lnTo>
                <a:lnTo>
                  <a:pt x="2692907" y="9143"/>
                </a:lnTo>
                <a:lnTo>
                  <a:pt x="2688335" y="16763"/>
                </a:lnTo>
                <a:lnTo>
                  <a:pt x="2691383" y="25907"/>
                </a:lnTo>
                <a:lnTo>
                  <a:pt x="2697479" y="28955"/>
                </a:lnTo>
                <a:lnTo>
                  <a:pt x="2738858" y="53339"/>
                </a:lnTo>
                <a:lnTo>
                  <a:pt x="2790443" y="53339"/>
                </a:lnTo>
                <a:lnTo>
                  <a:pt x="2790443" y="84015"/>
                </a:lnTo>
                <a:lnTo>
                  <a:pt x="2819399" y="67055"/>
                </a:lnTo>
                <a:close/>
              </a:path>
              <a:path w="2819400" h="132714">
                <a:moveTo>
                  <a:pt x="2790443" y="84015"/>
                </a:moveTo>
                <a:lnTo>
                  <a:pt x="2790443" y="80771"/>
                </a:lnTo>
                <a:lnTo>
                  <a:pt x="2738858" y="80771"/>
                </a:lnTo>
                <a:lnTo>
                  <a:pt x="2697479" y="105155"/>
                </a:lnTo>
                <a:lnTo>
                  <a:pt x="2691383" y="108203"/>
                </a:lnTo>
                <a:lnTo>
                  <a:pt x="2688335" y="117347"/>
                </a:lnTo>
                <a:lnTo>
                  <a:pt x="2692907" y="124967"/>
                </a:lnTo>
                <a:lnTo>
                  <a:pt x="2695955" y="131063"/>
                </a:lnTo>
                <a:lnTo>
                  <a:pt x="2705099" y="132587"/>
                </a:lnTo>
                <a:lnTo>
                  <a:pt x="2712719" y="129539"/>
                </a:lnTo>
                <a:lnTo>
                  <a:pt x="2790443" y="84015"/>
                </a:lnTo>
                <a:close/>
              </a:path>
              <a:path w="2819400" h="132714">
                <a:moveTo>
                  <a:pt x="2790443" y="80771"/>
                </a:moveTo>
                <a:lnTo>
                  <a:pt x="2790443" y="53339"/>
                </a:lnTo>
                <a:lnTo>
                  <a:pt x="2738858" y="53339"/>
                </a:lnTo>
                <a:lnTo>
                  <a:pt x="2762134" y="67055"/>
                </a:lnTo>
                <a:lnTo>
                  <a:pt x="2782823" y="54863"/>
                </a:lnTo>
                <a:lnTo>
                  <a:pt x="2782823" y="80771"/>
                </a:lnTo>
                <a:lnTo>
                  <a:pt x="2790443" y="80771"/>
                </a:lnTo>
                <a:close/>
              </a:path>
              <a:path w="2819400" h="132714">
                <a:moveTo>
                  <a:pt x="2782823" y="80771"/>
                </a:moveTo>
                <a:lnTo>
                  <a:pt x="2782823" y="79247"/>
                </a:lnTo>
                <a:lnTo>
                  <a:pt x="2762134" y="67055"/>
                </a:lnTo>
                <a:lnTo>
                  <a:pt x="2738858" y="80771"/>
                </a:lnTo>
                <a:lnTo>
                  <a:pt x="2782823" y="80771"/>
                </a:lnTo>
                <a:close/>
              </a:path>
              <a:path w="2819400" h="132714">
                <a:moveTo>
                  <a:pt x="2782823" y="79247"/>
                </a:moveTo>
                <a:lnTo>
                  <a:pt x="2782823" y="54863"/>
                </a:lnTo>
                <a:lnTo>
                  <a:pt x="2762134" y="67055"/>
                </a:lnTo>
                <a:lnTo>
                  <a:pt x="2782823" y="79247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263014" y="339108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34822" y="5143679"/>
            <a:ext cx="1016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39218" y="4854119"/>
            <a:ext cx="1530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565269" y="3396995"/>
            <a:ext cx="1371600" cy="1600200"/>
          </a:xfrm>
          <a:custGeom>
            <a:avLst/>
            <a:gdLst/>
            <a:ahLst/>
            <a:cxnLst/>
            <a:rect l="l" t="t" r="r" b="b"/>
            <a:pathLst>
              <a:path w="1371600" h="1600200">
                <a:moveTo>
                  <a:pt x="0" y="1600199"/>
                </a:moveTo>
                <a:lnTo>
                  <a:pt x="13715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552569" y="3543480"/>
            <a:ext cx="206692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8305" algn="l"/>
                <a:tab pos="2053589" algn="l"/>
              </a:tabLst>
            </a:pPr>
            <a:r>
              <a:rPr dirty="0" sz="1800" b="1" u="heavy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 u="heavy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b="1" u="heavy">
                <a:solidFill>
                  <a:srgbClr val="0000FF"/>
                </a:solidFill>
                <a:latin typeface="Arial"/>
                <a:cs typeface="Arial"/>
              </a:rPr>
              <a:t>a </a:t>
            </a:r>
            <a:r>
              <a:rPr dirty="0" sz="1800" b="1" u="heavy">
                <a:solidFill>
                  <a:srgbClr val="0000FF"/>
                </a:solidFill>
                <a:latin typeface="Arial"/>
                <a:cs typeface="Arial"/>
              </a:rPr>
              <a:t>	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34614" y="3314880"/>
            <a:ext cx="1657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565269" y="3473195"/>
            <a:ext cx="1981200" cy="1524000"/>
          </a:xfrm>
          <a:custGeom>
            <a:avLst/>
            <a:gdLst/>
            <a:ahLst/>
            <a:cxnLst/>
            <a:rect l="l" t="t" r="r" b="b"/>
            <a:pathLst>
              <a:path w="1981200" h="1524000">
                <a:moveTo>
                  <a:pt x="0" y="1523999"/>
                </a:moveTo>
                <a:lnTo>
                  <a:pt x="45700" y="1505015"/>
                </a:lnTo>
                <a:lnTo>
                  <a:pt x="91287" y="1486009"/>
                </a:lnTo>
                <a:lnTo>
                  <a:pt x="136645" y="1466985"/>
                </a:lnTo>
                <a:lnTo>
                  <a:pt x="181660" y="1447946"/>
                </a:lnTo>
                <a:lnTo>
                  <a:pt x="226218" y="1428892"/>
                </a:lnTo>
                <a:lnTo>
                  <a:pt x="270205" y="1409827"/>
                </a:lnTo>
                <a:lnTo>
                  <a:pt x="313505" y="1390753"/>
                </a:lnTo>
                <a:lnTo>
                  <a:pt x="356006" y="1371673"/>
                </a:lnTo>
                <a:lnTo>
                  <a:pt x="397592" y="1352587"/>
                </a:lnTo>
                <a:lnTo>
                  <a:pt x="438149" y="1333499"/>
                </a:lnTo>
                <a:lnTo>
                  <a:pt x="477564" y="1314412"/>
                </a:lnTo>
                <a:lnTo>
                  <a:pt x="515721" y="1295326"/>
                </a:lnTo>
                <a:lnTo>
                  <a:pt x="552507" y="1276245"/>
                </a:lnTo>
                <a:lnTo>
                  <a:pt x="587806" y="1257171"/>
                </a:lnTo>
                <a:lnTo>
                  <a:pt x="621506" y="1238107"/>
                </a:lnTo>
                <a:lnTo>
                  <a:pt x="683647" y="1200013"/>
                </a:lnTo>
                <a:lnTo>
                  <a:pt x="738016" y="1161984"/>
                </a:lnTo>
                <a:lnTo>
                  <a:pt x="783106" y="1123928"/>
                </a:lnTo>
                <a:lnTo>
                  <a:pt x="815735" y="1085286"/>
                </a:lnTo>
                <a:lnTo>
                  <a:pt x="837676" y="1046178"/>
                </a:lnTo>
                <a:lnTo>
                  <a:pt x="851432" y="1006841"/>
                </a:lnTo>
                <a:lnTo>
                  <a:pt x="859510" y="967514"/>
                </a:lnTo>
                <a:lnTo>
                  <a:pt x="864415" y="928433"/>
                </a:lnTo>
                <a:lnTo>
                  <a:pt x="866461" y="909059"/>
                </a:lnTo>
                <a:lnTo>
                  <a:pt x="868652" y="889837"/>
                </a:lnTo>
                <a:lnTo>
                  <a:pt x="874728" y="851963"/>
                </a:lnTo>
                <a:lnTo>
                  <a:pt x="885147" y="815050"/>
                </a:lnTo>
                <a:lnTo>
                  <a:pt x="902414" y="779334"/>
                </a:lnTo>
                <a:lnTo>
                  <a:pt x="928129" y="744501"/>
                </a:lnTo>
                <a:lnTo>
                  <a:pt x="958239" y="707808"/>
                </a:lnTo>
                <a:lnTo>
                  <a:pt x="991504" y="669797"/>
                </a:lnTo>
                <a:lnTo>
                  <a:pt x="1027467" y="631605"/>
                </a:lnTo>
                <a:lnTo>
                  <a:pt x="1065670" y="594363"/>
                </a:lnTo>
                <a:lnTo>
                  <a:pt x="1105656" y="559205"/>
                </a:lnTo>
                <a:lnTo>
                  <a:pt x="1146968" y="527267"/>
                </a:lnTo>
                <a:lnTo>
                  <a:pt x="1189148" y="499681"/>
                </a:lnTo>
                <a:lnTo>
                  <a:pt x="1231740" y="477581"/>
                </a:lnTo>
                <a:lnTo>
                  <a:pt x="1274286" y="462102"/>
                </a:lnTo>
                <a:lnTo>
                  <a:pt x="1316880" y="455340"/>
                </a:lnTo>
                <a:lnTo>
                  <a:pt x="1339186" y="457228"/>
                </a:lnTo>
                <a:lnTo>
                  <a:pt x="1385815" y="470416"/>
                </a:lnTo>
                <a:lnTo>
                  <a:pt x="1434384" y="493094"/>
                </a:lnTo>
                <a:lnTo>
                  <a:pt x="1483985" y="521598"/>
                </a:lnTo>
                <a:lnTo>
                  <a:pt x="1533715" y="552259"/>
                </a:lnTo>
                <a:lnTo>
                  <a:pt x="1558345" y="567253"/>
                </a:lnTo>
                <a:lnTo>
                  <a:pt x="1606569" y="594276"/>
                </a:lnTo>
                <a:lnTo>
                  <a:pt x="1652658" y="614291"/>
                </a:lnTo>
                <a:lnTo>
                  <a:pt x="1695707" y="623629"/>
                </a:lnTo>
                <a:lnTo>
                  <a:pt x="1715809" y="623149"/>
                </a:lnTo>
                <a:lnTo>
                  <a:pt x="1752599" y="609599"/>
                </a:lnTo>
                <a:lnTo>
                  <a:pt x="1784718" y="576401"/>
                </a:lnTo>
                <a:lnTo>
                  <a:pt x="1812950" y="525426"/>
                </a:lnTo>
                <a:lnTo>
                  <a:pt x="1837982" y="461028"/>
                </a:lnTo>
                <a:lnTo>
                  <a:pt x="1860499" y="387559"/>
                </a:lnTo>
                <a:lnTo>
                  <a:pt x="1871029" y="348783"/>
                </a:lnTo>
                <a:lnTo>
                  <a:pt x="1881187" y="309371"/>
                </a:lnTo>
                <a:lnTo>
                  <a:pt x="1891060" y="269869"/>
                </a:lnTo>
                <a:lnTo>
                  <a:pt x="1900732" y="230818"/>
                </a:lnTo>
                <a:lnTo>
                  <a:pt x="1910291" y="192765"/>
                </a:lnTo>
                <a:lnTo>
                  <a:pt x="1929407" y="121824"/>
                </a:lnTo>
                <a:lnTo>
                  <a:pt x="1949095" y="61399"/>
                </a:lnTo>
                <a:lnTo>
                  <a:pt x="1970041" y="15842"/>
                </a:lnTo>
                <a:lnTo>
                  <a:pt x="1981199" y="0"/>
                </a:lnTo>
              </a:path>
            </a:pathLst>
          </a:custGeom>
          <a:ln w="28574">
            <a:solidFill>
              <a:srgbClr val="00CC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8549014" y="3391080"/>
            <a:ext cx="1530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62417" y="4944036"/>
            <a:ext cx="3735704" cy="1078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200"/>
              </a:lnSpc>
              <a:tabLst>
                <a:tab pos="358140" algn="l"/>
              </a:tabLst>
            </a:pP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d)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		</a:t>
            </a:r>
            <a:r>
              <a:rPr dirty="0" sz="1800" spc="-45" b="1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lt</a:t>
            </a:r>
            <a:r>
              <a:rPr dirty="0" sz="1800" spc="5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ting</a:t>
            </a:r>
            <a:r>
              <a:rPr dirty="0" sz="18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nt</a:t>
            </a:r>
            <a:r>
              <a:rPr dirty="0" sz="1800" spc="-2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FF3200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o</a:t>
            </a:r>
            <a:r>
              <a:rPr dirty="0" sz="1800" spc="-20" b="1">
                <a:solidFill>
                  <a:srgbClr val="FF32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gnitude</a:t>
            </a:r>
            <a:r>
              <a:rPr dirty="0" sz="1800" spc="1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FF3200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ontinu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ly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di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tion</a:t>
            </a:r>
            <a:r>
              <a:rPr dirty="0" sz="1800" spc="-20" b="1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ng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 p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32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iodi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FF32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lly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62417" y="3314880"/>
            <a:ext cx="3696970" cy="530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600"/>
              </a:lnSpc>
              <a:tabLst>
                <a:tab pos="354965" algn="l"/>
              </a:tabLst>
            </a:pP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2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do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not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1800" spc="-3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62417" y="4153080"/>
            <a:ext cx="3912870" cy="530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66469" marR="5080" indent="-954405">
              <a:lnSpc>
                <a:spcPct val="100600"/>
              </a:lnSpc>
              <a:tabLst>
                <a:tab pos="356870" algn="l"/>
                <a:tab pos="649605" algn="l"/>
              </a:tabLst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b)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7F7F7F"/>
                </a:solidFill>
                <a:latin typeface="Arial"/>
                <a:cs typeface="Arial"/>
              </a:rPr>
              <a:t>&amp;</a:t>
            </a:r>
            <a:r>
              <a:rPr dirty="0" sz="1800" b="1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)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r</a:t>
            </a:r>
            <a:r>
              <a:rPr dirty="0" sz="1800" spc="-20" b="1">
                <a:solidFill>
                  <a:srgbClr val="00CC00"/>
                </a:solidFill>
                <a:latin typeface="Arial"/>
                <a:cs typeface="Arial"/>
              </a:rPr>
              <a:t>y</a:t>
            </a:r>
            <a:r>
              <a:rPr dirty="0" sz="1800" spc="15" b="1">
                <a:solidFill>
                  <a:srgbClr val="00CC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ng</a:t>
            </a:r>
            <a:r>
              <a:rPr dirty="0" sz="1800" spc="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nt</a:t>
            </a:r>
            <a:r>
              <a:rPr dirty="0" sz="1800" spc="-2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CC00"/>
                </a:solidFill>
                <a:latin typeface="Arial"/>
                <a:cs typeface="Arial"/>
              </a:rPr>
              <a:t>w</a:t>
            </a:r>
            <a:r>
              <a:rPr dirty="0" sz="1800" spc="-25" b="1">
                <a:solidFill>
                  <a:srgbClr val="00CC00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nitude</a:t>
            </a:r>
            <a:r>
              <a:rPr dirty="0" sz="1800" spc="10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45" b="1">
                <a:solidFill>
                  <a:srgbClr val="00CC00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00CC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s</a:t>
            </a:r>
            <a:r>
              <a:rPr dirty="0" sz="1800" spc="10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00CC00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CC00"/>
                </a:solidFill>
                <a:latin typeface="Arial"/>
                <a:cs typeface="Arial"/>
              </a:rPr>
              <a:t>i</a:t>
            </a:r>
            <a:r>
              <a:rPr dirty="0" sz="1800" spc="-15" b="1">
                <a:solidFill>
                  <a:srgbClr val="00CC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h</a:t>
            </a:r>
            <a:r>
              <a:rPr dirty="0" sz="1800" spc="5" b="1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CC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CC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CC00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20414" y="4534080"/>
            <a:ext cx="1657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32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565269" y="4616195"/>
            <a:ext cx="628015" cy="381000"/>
          </a:xfrm>
          <a:custGeom>
            <a:avLst/>
            <a:gdLst/>
            <a:ahLst/>
            <a:cxnLst/>
            <a:rect l="l" t="t" r="r" b="b"/>
            <a:pathLst>
              <a:path w="628015" h="381000">
                <a:moveTo>
                  <a:pt x="0" y="380999"/>
                </a:moveTo>
                <a:lnTo>
                  <a:pt x="31504" y="324040"/>
                </a:lnTo>
                <a:lnTo>
                  <a:pt x="62935" y="268223"/>
                </a:lnTo>
                <a:lnTo>
                  <a:pt x="94311" y="214693"/>
                </a:lnTo>
                <a:lnTo>
                  <a:pt x="125650" y="164591"/>
                </a:lnTo>
                <a:lnTo>
                  <a:pt x="156971" y="119062"/>
                </a:lnTo>
                <a:lnTo>
                  <a:pt x="188293" y="79247"/>
                </a:lnTo>
                <a:lnTo>
                  <a:pt x="219632" y="46291"/>
                </a:lnTo>
                <a:lnTo>
                  <a:pt x="251008" y="21335"/>
                </a:lnTo>
                <a:lnTo>
                  <a:pt x="298181" y="1404"/>
                </a:lnTo>
                <a:lnTo>
                  <a:pt x="313943" y="0"/>
                </a:lnTo>
                <a:lnTo>
                  <a:pt x="329717" y="1404"/>
                </a:lnTo>
                <a:lnTo>
                  <a:pt x="377025" y="21335"/>
                </a:lnTo>
                <a:lnTo>
                  <a:pt x="408543" y="46291"/>
                </a:lnTo>
                <a:lnTo>
                  <a:pt x="440033" y="79247"/>
                </a:lnTo>
                <a:lnTo>
                  <a:pt x="471487" y="119062"/>
                </a:lnTo>
                <a:lnTo>
                  <a:pt x="502895" y="164591"/>
                </a:lnTo>
                <a:lnTo>
                  <a:pt x="534248" y="214693"/>
                </a:lnTo>
                <a:lnTo>
                  <a:pt x="565538" y="268223"/>
                </a:lnTo>
                <a:lnTo>
                  <a:pt x="596754" y="324040"/>
                </a:lnTo>
                <a:lnTo>
                  <a:pt x="612331" y="352448"/>
                </a:lnTo>
                <a:lnTo>
                  <a:pt x="627887" y="380999"/>
                </a:lnTo>
              </a:path>
            </a:pathLst>
          </a:custGeom>
          <a:ln w="28574">
            <a:solidFill>
              <a:srgbClr val="FF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193157" y="4997195"/>
            <a:ext cx="629920" cy="381000"/>
          </a:xfrm>
          <a:custGeom>
            <a:avLst/>
            <a:gdLst/>
            <a:ahLst/>
            <a:cxnLst/>
            <a:rect l="l" t="t" r="r" b="b"/>
            <a:pathLst>
              <a:path w="629920" h="381000">
                <a:moveTo>
                  <a:pt x="0" y="0"/>
                </a:moveTo>
                <a:lnTo>
                  <a:pt x="31546" y="56959"/>
                </a:lnTo>
                <a:lnTo>
                  <a:pt x="63093" y="112775"/>
                </a:lnTo>
                <a:lnTo>
                  <a:pt x="94640" y="166306"/>
                </a:lnTo>
                <a:lnTo>
                  <a:pt x="126187" y="216407"/>
                </a:lnTo>
                <a:lnTo>
                  <a:pt x="157733" y="261937"/>
                </a:lnTo>
                <a:lnTo>
                  <a:pt x="189280" y="301751"/>
                </a:lnTo>
                <a:lnTo>
                  <a:pt x="220827" y="334708"/>
                </a:lnTo>
                <a:lnTo>
                  <a:pt x="252374" y="359663"/>
                </a:lnTo>
                <a:lnTo>
                  <a:pt x="299694" y="379595"/>
                </a:lnTo>
                <a:lnTo>
                  <a:pt x="315467" y="380999"/>
                </a:lnTo>
                <a:lnTo>
                  <a:pt x="331024" y="379595"/>
                </a:lnTo>
                <a:lnTo>
                  <a:pt x="377817" y="359663"/>
                </a:lnTo>
                <a:lnTo>
                  <a:pt x="409107" y="334708"/>
                </a:lnTo>
                <a:lnTo>
                  <a:pt x="440460" y="301751"/>
                </a:lnTo>
                <a:lnTo>
                  <a:pt x="471868" y="261937"/>
                </a:lnTo>
                <a:lnTo>
                  <a:pt x="503322" y="216407"/>
                </a:lnTo>
                <a:lnTo>
                  <a:pt x="534812" y="166306"/>
                </a:lnTo>
                <a:lnTo>
                  <a:pt x="566330" y="112775"/>
                </a:lnTo>
                <a:lnTo>
                  <a:pt x="597866" y="56959"/>
                </a:lnTo>
                <a:lnTo>
                  <a:pt x="613638" y="28551"/>
                </a:lnTo>
                <a:lnTo>
                  <a:pt x="629411" y="0"/>
                </a:lnTo>
              </a:path>
            </a:pathLst>
          </a:custGeom>
          <a:ln w="28574">
            <a:solidFill>
              <a:srgbClr val="FF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822569" y="4616195"/>
            <a:ext cx="628015" cy="381000"/>
          </a:xfrm>
          <a:custGeom>
            <a:avLst/>
            <a:gdLst/>
            <a:ahLst/>
            <a:cxnLst/>
            <a:rect l="l" t="t" r="r" b="b"/>
            <a:pathLst>
              <a:path w="628015" h="381000">
                <a:moveTo>
                  <a:pt x="0" y="380999"/>
                </a:moveTo>
                <a:lnTo>
                  <a:pt x="31504" y="324040"/>
                </a:lnTo>
                <a:lnTo>
                  <a:pt x="62935" y="268223"/>
                </a:lnTo>
                <a:lnTo>
                  <a:pt x="94311" y="214693"/>
                </a:lnTo>
                <a:lnTo>
                  <a:pt x="125650" y="164591"/>
                </a:lnTo>
                <a:lnTo>
                  <a:pt x="156971" y="119062"/>
                </a:lnTo>
                <a:lnTo>
                  <a:pt x="188293" y="79247"/>
                </a:lnTo>
                <a:lnTo>
                  <a:pt x="219632" y="46291"/>
                </a:lnTo>
                <a:lnTo>
                  <a:pt x="251008" y="21335"/>
                </a:lnTo>
                <a:lnTo>
                  <a:pt x="298181" y="1404"/>
                </a:lnTo>
                <a:lnTo>
                  <a:pt x="313943" y="0"/>
                </a:lnTo>
                <a:lnTo>
                  <a:pt x="329717" y="1404"/>
                </a:lnTo>
                <a:lnTo>
                  <a:pt x="377025" y="21335"/>
                </a:lnTo>
                <a:lnTo>
                  <a:pt x="408543" y="46291"/>
                </a:lnTo>
                <a:lnTo>
                  <a:pt x="440033" y="79247"/>
                </a:lnTo>
                <a:lnTo>
                  <a:pt x="471487" y="119062"/>
                </a:lnTo>
                <a:lnTo>
                  <a:pt x="502895" y="164591"/>
                </a:lnTo>
                <a:lnTo>
                  <a:pt x="534248" y="214693"/>
                </a:lnTo>
                <a:lnTo>
                  <a:pt x="565538" y="268223"/>
                </a:lnTo>
                <a:lnTo>
                  <a:pt x="596754" y="324040"/>
                </a:lnTo>
                <a:lnTo>
                  <a:pt x="612331" y="352448"/>
                </a:lnTo>
                <a:lnTo>
                  <a:pt x="627887" y="380999"/>
                </a:lnTo>
              </a:path>
            </a:pathLst>
          </a:custGeom>
          <a:ln w="28574">
            <a:solidFill>
              <a:srgbClr val="FF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450457" y="4997195"/>
            <a:ext cx="629920" cy="381000"/>
          </a:xfrm>
          <a:custGeom>
            <a:avLst/>
            <a:gdLst/>
            <a:ahLst/>
            <a:cxnLst/>
            <a:rect l="l" t="t" r="r" b="b"/>
            <a:pathLst>
              <a:path w="629920" h="381000">
                <a:moveTo>
                  <a:pt x="0" y="0"/>
                </a:moveTo>
                <a:lnTo>
                  <a:pt x="31546" y="56959"/>
                </a:lnTo>
                <a:lnTo>
                  <a:pt x="63093" y="112775"/>
                </a:lnTo>
                <a:lnTo>
                  <a:pt x="94640" y="166306"/>
                </a:lnTo>
                <a:lnTo>
                  <a:pt x="126187" y="216407"/>
                </a:lnTo>
                <a:lnTo>
                  <a:pt x="157733" y="261937"/>
                </a:lnTo>
                <a:lnTo>
                  <a:pt x="189280" y="301751"/>
                </a:lnTo>
                <a:lnTo>
                  <a:pt x="220827" y="334708"/>
                </a:lnTo>
                <a:lnTo>
                  <a:pt x="252374" y="359663"/>
                </a:lnTo>
                <a:lnTo>
                  <a:pt x="299694" y="379595"/>
                </a:lnTo>
                <a:lnTo>
                  <a:pt x="315467" y="380999"/>
                </a:lnTo>
                <a:lnTo>
                  <a:pt x="331024" y="379595"/>
                </a:lnTo>
                <a:lnTo>
                  <a:pt x="377817" y="359663"/>
                </a:lnTo>
                <a:lnTo>
                  <a:pt x="409107" y="334708"/>
                </a:lnTo>
                <a:lnTo>
                  <a:pt x="440460" y="301751"/>
                </a:lnTo>
                <a:lnTo>
                  <a:pt x="471868" y="261937"/>
                </a:lnTo>
                <a:lnTo>
                  <a:pt x="503322" y="216407"/>
                </a:lnTo>
                <a:lnTo>
                  <a:pt x="534812" y="166306"/>
                </a:lnTo>
                <a:lnTo>
                  <a:pt x="566330" y="112775"/>
                </a:lnTo>
                <a:lnTo>
                  <a:pt x="597866" y="56959"/>
                </a:lnTo>
                <a:lnTo>
                  <a:pt x="613638" y="28551"/>
                </a:lnTo>
                <a:lnTo>
                  <a:pt x="629411" y="0"/>
                </a:lnTo>
              </a:path>
            </a:pathLst>
          </a:custGeom>
          <a:ln w="28574">
            <a:solidFill>
              <a:srgbClr val="FF32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73426" y="1044121"/>
            <a:ext cx="1593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50357" y="12009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497957" y="819911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74157" y="896111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197226" y="663121"/>
            <a:ext cx="26289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497957" y="1353311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574157" y="1429511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213990" y="1638481"/>
            <a:ext cx="26289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62169" y="1362637"/>
            <a:ext cx="27051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25" b="1" u="heavy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 u="heavy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650357" y="14295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107734" y="12771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107734" y="12771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802934" y="10485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802934" y="10485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8264026" y="932527"/>
            <a:ext cx="37465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.B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583557" y="1048511"/>
            <a:ext cx="457200" cy="914400"/>
          </a:xfrm>
          <a:custGeom>
            <a:avLst/>
            <a:gdLst/>
            <a:ahLst/>
            <a:cxnLst/>
            <a:rect l="l" t="t" r="r" b="b"/>
            <a:pathLst>
              <a:path w="457200" h="914400">
                <a:moveTo>
                  <a:pt x="0" y="914399"/>
                </a:moveTo>
                <a:lnTo>
                  <a:pt x="457199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040757" y="1048511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199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574157" y="104851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794020" y="1124711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303874" y="161608"/>
                </a:moveTo>
                <a:lnTo>
                  <a:pt x="298324" y="116155"/>
                </a:lnTo>
                <a:lnTo>
                  <a:pt x="282392" y="76343"/>
                </a:lnTo>
                <a:lnTo>
                  <a:pt x="257558" y="43505"/>
                </a:lnTo>
                <a:lnTo>
                  <a:pt x="225303" y="18974"/>
                </a:lnTo>
                <a:lnTo>
                  <a:pt x="187108" y="4083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631"/>
                </a:lnTo>
                <a:lnTo>
                  <a:pt x="9414" y="199935"/>
                </a:lnTo>
                <a:lnTo>
                  <a:pt x="28013" y="238389"/>
                </a:lnTo>
                <a:lnTo>
                  <a:pt x="54782" y="269002"/>
                </a:lnTo>
                <a:lnTo>
                  <a:pt x="88176" y="290785"/>
                </a:lnTo>
                <a:lnTo>
                  <a:pt x="126646" y="302747"/>
                </a:lnTo>
                <a:lnTo>
                  <a:pt x="140330" y="304381"/>
                </a:lnTo>
                <a:lnTo>
                  <a:pt x="156491" y="303811"/>
                </a:lnTo>
                <a:lnTo>
                  <a:pt x="201132" y="294831"/>
                </a:lnTo>
                <a:lnTo>
                  <a:pt x="239148" y="276076"/>
                </a:lnTo>
                <a:lnTo>
                  <a:pt x="269439" y="248999"/>
                </a:lnTo>
                <a:lnTo>
                  <a:pt x="290900" y="215051"/>
                </a:lnTo>
                <a:lnTo>
                  <a:pt x="302429" y="175684"/>
                </a:lnTo>
                <a:lnTo>
                  <a:pt x="303874" y="1616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794020" y="1124711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631"/>
                </a:lnTo>
                <a:lnTo>
                  <a:pt x="9414" y="199935"/>
                </a:lnTo>
                <a:lnTo>
                  <a:pt x="28013" y="238389"/>
                </a:lnTo>
                <a:lnTo>
                  <a:pt x="54782" y="269002"/>
                </a:lnTo>
                <a:lnTo>
                  <a:pt x="88176" y="290785"/>
                </a:lnTo>
                <a:lnTo>
                  <a:pt x="126646" y="302747"/>
                </a:lnTo>
                <a:lnTo>
                  <a:pt x="140330" y="304381"/>
                </a:lnTo>
                <a:lnTo>
                  <a:pt x="156491" y="303811"/>
                </a:lnTo>
                <a:lnTo>
                  <a:pt x="201132" y="294831"/>
                </a:lnTo>
                <a:lnTo>
                  <a:pt x="239148" y="276076"/>
                </a:lnTo>
                <a:lnTo>
                  <a:pt x="269439" y="248999"/>
                </a:lnTo>
                <a:lnTo>
                  <a:pt x="290900" y="215051"/>
                </a:lnTo>
                <a:lnTo>
                  <a:pt x="302429" y="175684"/>
                </a:lnTo>
                <a:lnTo>
                  <a:pt x="303874" y="161608"/>
                </a:lnTo>
                <a:lnTo>
                  <a:pt x="303269" y="145912"/>
                </a:lnTo>
                <a:lnTo>
                  <a:pt x="294094" y="102192"/>
                </a:lnTo>
                <a:lnTo>
                  <a:pt x="275030" y="64556"/>
                </a:lnTo>
                <a:lnTo>
                  <a:pt x="247558" y="34339"/>
                </a:lnTo>
                <a:lnTo>
                  <a:pt x="213158" y="12874"/>
                </a:lnTo>
                <a:lnTo>
                  <a:pt x="173312" y="1492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860414" y="1200911"/>
            <a:ext cx="161925" cy="163195"/>
          </a:xfrm>
          <a:custGeom>
            <a:avLst/>
            <a:gdLst/>
            <a:ahLst/>
            <a:cxnLst/>
            <a:rect l="l" t="t" r="r" b="b"/>
            <a:pathLst>
              <a:path w="161925" h="163194">
                <a:moveTo>
                  <a:pt x="112013" y="70865"/>
                </a:moveTo>
                <a:lnTo>
                  <a:pt x="92201" y="51053"/>
                </a:lnTo>
                <a:lnTo>
                  <a:pt x="0" y="143255"/>
                </a:lnTo>
                <a:lnTo>
                  <a:pt x="19811" y="163067"/>
                </a:lnTo>
                <a:lnTo>
                  <a:pt x="112013" y="70865"/>
                </a:lnTo>
                <a:close/>
              </a:path>
              <a:path w="161925" h="163194">
                <a:moveTo>
                  <a:pt x="161543" y="0"/>
                </a:moveTo>
                <a:lnTo>
                  <a:pt x="71627" y="30479"/>
                </a:lnTo>
                <a:lnTo>
                  <a:pt x="92201" y="51053"/>
                </a:lnTo>
                <a:lnTo>
                  <a:pt x="102107" y="41147"/>
                </a:lnTo>
                <a:lnTo>
                  <a:pt x="121919" y="60959"/>
                </a:lnTo>
                <a:lnTo>
                  <a:pt x="121919" y="80771"/>
                </a:lnTo>
                <a:lnTo>
                  <a:pt x="132587" y="91439"/>
                </a:lnTo>
                <a:lnTo>
                  <a:pt x="161543" y="0"/>
                </a:lnTo>
                <a:close/>
              </a:path>
              <a:path w="161925" h="163194">
                <a:moveTo>
                  <a:pt x="121919" y="60959"/>
                </a:moveTo>
                <a:lnTo>
                  <a:pt x="102107" y="41147"/>
                </a:lnTo>
                <a:lnTo>
                  <a:pt x="92201" y="51053"/>
                </a:lnTo>
                <a:lnTo>
                  <a:pt x="112013" y="70865"/>
                </a:lnTo>
                <a:lnTo>
                  <a:pt x="121919" y="60959"/>
                </a:lnTo>
                <a:close/>
              </a:path>
              <a:path w="161925" h="163194">
                <a:moveTo>
                  <a:pt x="121919" y="80771"/>
                </a:moveTo>
                <a:lnTo>
                  <a:pt x="121919" y="60959"/>
                </a:lnTo>
                <a:lnTo>
                  <a:pt x="112013" y="70865"/>
                </a:lnTo>
                <a:lnTo>
                  <a:pt x="12191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279769" y="1200911"/>
            <a:ext cx="342900" cy="152400"/>
          </a:xfrm>
          <a:custGeom>
            <a:avLst/>
            <a:gdLst/>
            <a:ahLst/>
            <a:cxnLst/>
            <a:rect l="l" t="t" r="r" b="b"/>
            <a:pathLst>
              <a:path w="342900" h="152400">
                <a:moveTo>
                  <a:pt x="0" y="0"/>
                </a:moveTo>
                <a:lnTo>
                  <a:pt x="0" y="152399"/>
                </a:lnTo>
                <a:lnTo>
                  <a:pt x="342899" y="152399"/>
                </a:lnTo>
                <a:lnTo>
                  <a:pt x="3428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279769" y="1200911"/>
            <a:ext cx="342900" cy="152400"/>
          </a:xfrm>
          <a:custGeom>
            <a:avLst/>
            <a:gdLst/>
            <a:ahLst/>
            <a:cxnLst/>
            <a:rect l="l" t="t" r="r" b="b"/>
            <a:pathLst>
              <a:path w="342900" h="152400">
                <a:moveTo>
                  <a:pt x="0" y="0"/>
                </a:moveTo>
                <a:lnTo>
                  <a:pt x="0" y="152399"/>
                </a:lnTo>
                <a:lnTo>
                  <a:pt x="342899" y="152399"/>
                </a:lnTo>
                <a:lnTo>
                  <a:pt x="3428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107557" y="1277111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211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622669" y="127711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 h="0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9102225" y="1057837"/>
            <a:ext cx="2038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878957" y="104851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0"/>
                </a:moveTo>
                <a:lnTo>
                  <a:pt x="228599" y="228599"/>
                </a:lnTo>
              </a:path>
            </a:pathLst>
          </a:custGeom>
          <a:ln w="28574">
            <a:solidFill>
              <a:srgbClr val="FF65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150229" y="1353311"/>
            <a:ext cx="919480" cy="1021080"/>
          </a:xfrm>
          <a:custGeom>
            <a:avLst/>
            <a:gdLst/>
            <a:ahLst/>
            <a:cxnLst/>
            <a:rect l="l" t="t" r="r" b="b"/>
            <a:pathLst>
              <a:path w="919479" h="1021080">
                <a:moveTo>
                  <a:pt x="29249" y="934297"/>
                </a:moveTo>
                <a:lnTo>
                  <a:pt x="0" y="931163"/>
                </a:lnTo>
                <a:lnTo>
                  <a:pt x="27431" y="1004731"/>
                </a:lnTo>
                <a:lnTo>
                  <a:pt x="27431" y="947927"/>
                </a:lnTo>
                <a:lnTo>
                  <a:pt x="29249" y="934297"/>
                </a:lnTo>
                <a:close/>
              </a:path>
              <a:path w="919479" h="1021080">
                <a:moveTo>
                  <a:pt x="57203" y="937292"/>
                </a:moveTo>
                <a:lnTo>
                  <a:pt x="29249" y="934297"/>
                </a:lnTo>
                <a:lnTo>
                  <a:pt x="27431" y="947927"/>
                </a:lnTo>
                <a:lnTo>
                  <a:pt x="54863" y="952499"/>
                </a:lnTo>
                <a:lnTo>
                  <a:pt x="57203" y="937292"/>
                </a:lnTo>
                <a:close/>
              </a:path>
              <a:path w="919479" h="1021080">
                <a:moveTo>
                  <a:pt x="85343" y="940307"/>
                </a:moveTo>
                <a:lnTo>
                  <a:pt x="57203" y="937292"/>
                </a:lnTo>
                <a:lnTo>
                  <a:pt x="54863" y="952499"/>
                </a:lnTo>
                <a:lnTo>
                  <a:pt x="27431" y="947927"/>
                </a:lnTo>
                <a:lnTo>
                  <a:pt x="27431" y="1004731"/>
                </a:lnTo>
                <a:lnTo>
                  <a:pt x="33527" y="1021079"/>
                </a:lnTo>
                <a:lnTo>
                  <a:pt x="85343" y="940307"/>
                </a:lnTo>
                <a:close/>
              </a:path>
              <a:path w="919479" h="1021080">
                <a:moveTo>
                  <a:pt x="918971" y="1523"/>
                </a:moveTo>
                <a:lnTo>
                  <a:pt x="890015" y="0"/>
                </a:lnTo>
                <a:lnTo>
                  <a:pt x="890015" y="24383"/>
                </a:lnTo>
                <a:lnTo>
                  <a:pt x="880871" y="96011"/>
                </a:lnTo>
                <a:lnTo>
                  <a:pt x="868679" y="143255"/>
                </a:lnTo>
                <a:lnTo>
                  <a:pt x="853439" y="188975"/>
                </a:lnTo>
                <a:lnTo>
                  <a:pt x="833627" y="233171"/>
                </a:lnTo>
                <a:lnTo>
                  <a:pt x="810767" y="275843"/>
                </a:lnTo>
                <a:lnTo>
                  <a:pt x="786383" y="315467"/>
                </a:lnTo>
                <a:lnTo>
                  <a:pt x="771143" y="333755"/>
                </a:lnTo>
                <a:lnTo>
                  <a:pt x="757427" y="353567"/>
                </a:lnTo>
                <a:lnTo>
                  <a:pt x="742187" y="370331"/>
                </a:lnTo>
                <a:lnTo>
                  <a:pt x="725423" y="387095"/>
                </a:lnTo>
                <a:lnTo>
                  <a:pt x="710183" y="403859"/>
                </a:lnTo>
                <a:lnTo>
                  <a:pt x="675131" y="432815"/>
                </a:lnTo>
                <a:lnTo>
                  <a:pt x="640079" y="457199"/>
                </a:lnTo>
                <a:lnTo>
                  <a:pt x="603503" y="478535"/>
                </a:lnTo>
                <a:lnTo>
                  <a:pt x="565403" y="493775"/>
                </a:lnTo>
                <a:lnTo>
                  <a:pt x="545591" y="499871"/>
                </a:lnTo>
                <a:lnTo>
                  <a:pt x="527303" y="505967"/>
                </a:lnTo>
                <a:lnTo>
                  <a:pt x="507491" y="509015"/>
                </a:lnTo>
                <a:lnTo>
                  <a:pt x="487679" y="510539"/>
                </a:lnTo>
                <a:lnTo>
                  <a:pt x="469391" y="512063"/>
                </a:lnTo>
                <a:lnTo>
                  <a:pt x="448055" y="512063"/>
                </a:lnTo>
                <a:lnTo>
                  <a:pt x="405383" y="518159"/>
                </a:lnTo>
                <a:lnTo>
                  <a:pt x="384047" y="522731"/>
                </a:lnTo>
                <a:lnTo>
                  <a:pt x="364235" y="530351"/>
                </a:lnTo>
                <a:lnTo>
                  <a:pt x="342899" y="536447"/>
                </a:lnTo>
                <a:lnTo>
                  <a:pt x="283463" y="566927"/>
                </a:lnTo>
                <a:lnTo>
                  <a:pt x="245363" y="591311"/>
                </a:lnTo>
                <a:lnTo>
                  <a:pt x="208787" y="621791"/>
                </a:lnTo>
                <a:lnTo>
                  <a:pt x="175259" y="653795"/>
                </a:lnTo>
                <a:lnTo>
                  <a:pt x="144779" y="688847"/>
                </a:lnTo>
                <a:lnTo>
                  <a:pt x="102107" y="748283"/>
                </a:lnTo>
                <a:lnTo>
                  <a:pt x="79247" y="789431"/>
                </a:lnTo>
                <a:lnTo>
                  <a:pt x="68579" y="812291"/>
                </a:lnTo>
                <a:lnTo>
                  <a:pt x="57911" y="833627"/>
                </a:lnTo>
                <a:lnTo>
                  <a:pt x="35051" y="902207"/>
                </a:lnTo>
                <a:lnTo>
                  <a:pt x="30479" y="925067"/>
                </a:lnTo>
                <a:lnTo>
                  <a:pt x="29249" y="934297"/>
                </a:lnTo>
                <a:lnTo>
                  <a:pt x="57203" y="937292"/>
                </a:lnTo>
                <a:lnTo>
                  <a:pt x="57911" y="932687"/>
                </a:lnTo>
                <a:lnTo>
                  <a:pt x="62483" y="909827"/>
                </a:lnTo>
                <a:lnTo>
                  <a:pt x="76199" y="867155"/>
                </a:lnTo>
                <a:lnTo>
                  <a:pt x="103631" y="803147"/>
                </a:lnTo>
                <a:lnTo>
                  <a:pt x="138683" y="743711"/>
                </a:lnTo>
                <a:lnTo>
                  <a:pt x="166115" y="707135"/>
                </a:lnTo>
                <a:lnTo>
                  <a:pt x="196595" y="673607"/>
                </a:lnTo>
                <a:lnTo>
                  <a:pt x="228599" y="643127"/>
                </a:lnTo>
                <a:lnTo>
                  <a:pt x="262127" y="615695"/>
                </a:lnTo>
                <a:lnTo>
                  <a:pt x="297179" y="591311"/>
                </a:lnTo>
                <a:lnTo>
                  <a:pt x="335279" y="571499"/>
                </a:lnTo>
                <a:lnTo>
                  <a:pt x="371855" y="556259"/>
                </a:lnTo>
                <a:lnTo>
                  <a:pt x="391667" y="551687"/>
                </a:lnTo>
                <a:lnTo>
                  <a:pt x="409955" y="547115"/>
                </a:lnTo>
                <a:lnTo>
                  <a:pt x="429767" y="542543"/>
                </a:lnTo>
                <a:lnTo>
                  <a:pt x="449579" y="541019"/>
                </a:lnTo>
                <a:lnTo>
                  <a:pt x="469391" y="541019"/>
                </a:lnTo>
                <a:lnTo>
                  <a:pt x="490727" y="539495"/>
                </a:lnTo>
                <a:lnTo>
                  <a:pt x="533399" y="533399"/>
                </a:lnTo>
                <a:lnTo>
                  <a:pt x="576071" y="521207"/>
                </a:lnTo>
                <a:lnTo>
                  <a:pt x="615695" y="504443"/>
                </a:lnTo>
                <a:lnTo>
                  <a:pt x="655319" y="481583"/>
                </a:lnTo>
                <a:lnTo>
                  <a:pt x="711707" y="440435"/>
                </a:lnTo>
                <a:lnTo>
                  <a:pt x="746759" y="406907"/>
                </a:lnTo>
                <a:lnTo>
                  <a:pt x="780287" y="370331"/>
                </a:lnTo>
                <a:lnTo>
                  <a:pt x="809243" y="330707"/>
                </a:lnTo>
                <a:lnTo>
                  <a:pt x="822959" y="310895"/>
                </a:lnTo>
                <a:lnTo>
                  <a:pt x="848867" y="266699"/>
                </a:lnTo>
                <a:lnTo>
                  <a:pt x="870203" y="222503"/>
                </a:lnTo>
                <a:lnTo>
                  <a:pt x="888491" y="175259"/>
                </a:lnTo>
                <a:lnTo>
                  <a:pt x="903731" y="126491"/>
                </a:lnTo>
                <a:lnTo>
                  <a:pt x="908303" y="100583"/>
                </a:lnTo>
                <a:lnTo>
                  <a:pt x="912875" y="76199"/>
                </a:lnTo>
                <a:lnTo>
                  <a:pt x="915923" y="50291"/>
                </a:lnTo>
                <a:lnTo>
                  <a:pt x="918971" y="1523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8097910" y="2429437"/>
            <a:ext cx="236854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49626" y="2415721"/>
            <a:ext cx="1746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999097" y="1360931"/>
            <a:ext cx="124460" cy="527685"/>
          </a:xfrm>
          <a:custGeom>
            <a:avLst/>
            <a:gdLst/>
            <a:ahLst/>
            <a:cxnLst/>
            <a:rect l="l" t="t" r="r" b="b"/>
            <a:pathLst>
              <a:path w="124459" h="527685">
                <a:moveTo>
                  <a:pt x="47243" y="0"/>
                </a:moveTo>
                <a:lnTo>
                  <a:pt x="79045" y="45090"/>
                </a:lnTo>
                <a:lnTo>
                  <a:pt x="102315" y="96097"/>
                </a:lnTo>
                <a:lnTo>
                  <a:pt x="117209" y="151438"/>
                </a:lnTo>
                <a:lnTo>
                  <a:pt x="123882" y="209531"/>
                </a:lnTo>
                <a:lnTo>
                  <a:pt x="124185" y="239116"/>
                </a:lnTo>
                <a:lnTo>
                  <a:pt x="122491" y="268795"/>
                </a:lnTo>
                <a:lnTo>
                  <a:pt x="113190" y="327647"/>
                </a:lnTo>
                <a:lnTo>
                  <a:pt x="96135" y="384506"/>
                </a:lnTo>
                <a:lnTo>
                  <a:pt x="71481" y="437790"/>
                </a:lnTo>
                <a:lnTo>
                  <a:pt x="39384" y="485916"/>
                </a:lnTo>
                <a:lnTo>
                  <a:pt x="20593" y="507551"/>
                </a:lnTo>
                <a:lnTo>
                  <a:pt x="0" y="527303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883274" y="1877567"/>
            <a:ext cx="123825" cy="111760"/>
          </a:xfrm>
          <a:custGeom>
            <a:avLst/>
            <a:gdLst/>
            <a:ahLst/>
            <a:cxnLst/>
            <a:rect l="l" t="t" r="r" b="b"/>
            <a:pathLst>
              <a:path w="123825" h="111760">
                <a:moveTo>
                  <a:pt x="55044" y="43395"/>
                </a:moveTo>
                <a:lnTo>
                  <a:pt x="36575" y="21335"/>
                </a:lnTo>
                <a:lnTo>
                  <a:pt x="0" y="111251"/>
                </a:lnTo>
                <a:lnTo>
                  <a:pt x="44195" y="99466"/>
                </a:lnTo>
                <a:lnTo>
                  <a:pt x="44195" y="53339"/>
                </a:lnTo>
                <a:lnTo>
                  <a:pt x="55044" y="43395"/>
                </a:lnTo>
                <a:close/>
              </a:path>
              <a:path w="123825" h="111760">
                <a:moveTo>
                  <a:pt x="73527" y="65472"/>
                </a:moveTo>
                <a:lnTo>
                  <a:pt x="55044" y="43395"/>
                </a:lnTo>
                <a:lnTo>
                  <a:pt x="44195" y="53339"/>
                </a:lnTo>
                <a:lnTo>
                  <a:pt x="62483" y="74675"/>
                </a:lnTo>
                <a:lnTo>
                  <a:pt x="73527" y="65472"/>
                </a:lnTo>
                <a:close/>
              </a:path>
              <a:path w="123825" h="111760">
                <a:moveTo>
                  <a:pt x="91439" y="86867"/>
                </a:moveTo>
                <a:lnTo>
                  <a:pt x="73527" y="65472"/>
                </a:lnTo>
                <a:lnTo>
                  <a:pt x="62483" y="74675"/>
                </a:lnTo>
                <a:lnTo>
                  <a:pt x="44195" y="53339"/>
                </a:lnTo>
                <a:lnTo>
                  <a:pt x="44195" y="99466"/>
                </a:lnTo>
                <a:lnTo>
                  <a:pt x="91439" y="86867"/>
                </a:lnTo>
                <a:close/>
              </a:path>
              <a:path w="123825" h="111760">
                <a:moveTo>
                  <a:pt x="80771" y="59435"/>
                </a:moveTo>
                <a:lnTo>
                  <a:pt x="62483" y="36575"/>
                </a:lnTo>
                <a:lnTo>
                  <a:pt x="55044" y="43395"/>
                </a:lnTo>
                <a:lnTo>
                  <a:pt x="73527" y="65472"/>
                </a:lnTo>
                <a:lnTo>
                  <a:pt x="80771" y="59435"/>
                </a:lnTo>
                <a:close/>
              </a:path>
              <a:path w="123825" h="111760">
                <a:moveTo>
                  <a:pt x="123443" y="21335"/>
                </a:moveTo>
                <a:lnTo>
                  <a:pt x="105155" y="0"/>
                </a:lnTo>
                <a:lnTo>
                  <a:pt x="83819" y="18287"/>
                </a:lnTo>
                <a:lnTo>
                  <a:pt x="102107" y="39623"/>
                </a:lnTo>
                <a:lnTo>
                  <a:pt x="123443" y="21335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565269" y="1568195"/>
            <a:ext cx="609600" cy="381000"/>
          </a:xfrm>
          <a:custGeom>
            <a:avLst/>
            <a:gdLst/>
            <a:ahLst/>
            <a:cxnLst/>
            <a:rect l="l" t="t" r="r" b="b"/>
            <a:pathLst>
              <a:path w="609600" h="381000">
                <a:moveTo>
                  <a:pt x="0" y="380999"/>
                </a:moveTo>
                <a:lnTo>
                  <a:pt x="609599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555869" y="15681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799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784631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784631" y="14919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860669" y="1263395"/>
            <a:ext cx="228600" cy="304800"/>
          </a:xfrm>
          <a:custGeom>
            <a:avLst/>
            <a:gdLst/>
            <a:ahLst/>
            <a:cxnLst/>
            <a:rect l="l" t="t" r="r" b="b"/>
            <a:pathLst>
              <a:path w="228600" h="304800">
                <a:moveTo>
                  <a:pt x="228599" y="0"/>
                </a:moveTo>
                <a:lnTo>
                  <a:pt x="0" y="304799"/>
                </a:lnTo>
              </a:path>
            </a:pathLst>
          </a:custGeom>
          <a:ln w="28574">
            <a:solidFill>
              <a:srgbClr val="FF65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8549014" y="2034721"/>
            <a:ext cx="48514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-23148" sz="1800" spc="172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583558" y="1962911"/>
            <a:ext cx="2592705" cy="0"/>
          </a:xfrm>
          <a:custGeom>
            <a:avLst/>
            <a:gdLst/>
            <a:ahLst/>
            <a:cxnLst/>
            <a:rect l="l" t="t" r="r" b="b"/>
            <a:pathLst>
              <a:path w="2592704" h="0">
                <a:moveTo>
                  <a:pt x="2592324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661282" y="2724911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 h="0">
                <a:moveTo>
                  <a:pt x="2514600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584320" y="271538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0"/>
                </a:moveTo>
                <a:lnTo>
                  <a:pt x="0" y="1905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661282" y="2343911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 h="0">
                <a:moveTo>
                  <a:pt x="2514600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584320" y="2334386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0"/>
                </a:moveTo>
                <a:lnTo>
                  <a:pt x="0" y="1905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583558" y="3105911"/>
            <a:ext cx="2592705" cy="0"/>
          </a:xfrm>
          <a:custGeom>
            <a:avLst/>
            <a:gdLst/>
            <a:ahLst/>
            <a:cxnLst/>
            <a:rect l="l" t="t" r="r" b="b"/>
            <a:pathLst>
              <a:path w="2592704" h="0">
                <a:moveTo>
                  <a:pt x="2592324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75881" y="1886711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74357" y="1886711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98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175881" y="2648711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174357" y="2648711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98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585081" y="2267711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583557" y="2267711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0" y="0"/>
                </a:moveTo>
                <a:lnTo>
                  <a:pt x="0" y="533399"/>
                </a:lnTo>
                <a:lnTo>
                  <a:pt x="76199" y="533399"/>
                </a:lnTo>
                <a:lnTo>
                  <a:pt x="76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98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583734" y="1886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583734" y="1886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583734" y="2267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583734" y="2267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583734" y="27249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583734" y="27249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9174534" y="23439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9174534" y="23439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9174534" y="2648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9174534" y="2648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583734" y="31059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583734" y="31059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9174534" y="31059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9174534" y="31059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9174534" y="1886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9174534" y="18867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440557" y="18105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516757" y="1886711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440557" y="19629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516757" y="2039111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592957" y="1886711"/>
            <a:ext cx="0" cy="76200"/>
          </a:xfrm>
          <a:custGeom>
            <a:avLst/>
            <a:gdLst/>
            <a:ahLst/>
            <a:cxnLst/>
            <a:rect l="l" t="t" r="r" b="b"/>
            <a:pathLst>
              <a:path w="0"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441220" y="2343911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4" h="304800">
                <a:moveTo>
                  <a:pt x="303874" y="161608"/>
                </a:moveTo>
                <a:lnTo>
                  <a:pt x="298324" y="116155"/>
                </a:lnTo>
                <a:lnTo>
                  <a:pt x="282392" y="76343"/>
                </a:lnTo>
                <a:lnTo>
                  <a:pt x="257558" y="43505"/>
                </a:lnTo>
                <a:lnTo>
                  <a:pt x="225303" y="18974"/>
                </a:lnTo>
                <a:lnTo>
                  <a:pt x="187108" y="4083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631"/>
                </a:lnTo>
                <a:lnTo>
                  <a:pt x="9414" y="199935"/>
                </a:lnTo>
                <a:lnTo>
                  <a:pt x="28013" y="238389"/>
                </a:lnTo>
                <a:lnTo>
                  <a:pt x="54782" y="269002"/>
                </a:lnTo>
                <a:lnTo>
                  <a:pt x="88176" y="290785"/>
                </a:lnTo>
                <a:lnTo>
                  <a:pt x="126646" y="302747"/>
                </a:lnTo>
                <a:lnTo>
                  <a:pt x="140330" y="304381"/>
                </a:lnTo>
                <a:lnTo>
                  <a:pt x="156491" y="303811"/>
                </a:lnTo>
                <a:lnTo>
                  <a:pt x="201132" y="294831"/>
                </a:lnTo>
                <a:lnTo>
                  <a:pt x="239148" y="276076"/>
                </a:lnTo>
                <a:lnTo>
                  <a:pt x="269439" y="248999"/>
                </a:lnTo>
                <a:lnTo>
                  <a:pt x="290900" y="215051"/>
                </a:lnTo>
                <a:lnTo>
                  <a:pt x="302429" y="175684"/>
                </a:lnTo>
                <a:lnTo>
                  <a:pt x="303874" y="1616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441220" y="2343911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4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631"/>
                </a:lnTo>
                <a:lnTo>
                  <a:pt x="9414" y="199935"/>
                </a:lnTo>
                <a:lnTo>
                  <a:pt x="28013" y="238389"/>
                </a:lnTo>
                <a:lnTo>
                  <a:pt x="54782" y="269002"/>
                </a:lnTo>
                <a:lnTo>
                  <a:pt x="88176" y="290785"/>
                </a:lnTo>
                <a:lnTo>
                  <a:pt x="126646" y="302747"/>
                </a:lnTo>
                <a:lnTo>
                  <a:pt x="140330" y="304381"/>
                </a:lnTo>
                <a:lnTo>
                  <a:pt x="156491" y="303811"/>
                </a:lnTo>
                <a:lnTo>
                  <a:pt x="201132" y="294831"/>
                </a:lnTo>
                <a:lnTo>
                  <a:pt x="239148" y="276076"/>
                </a:lnTo>
                <a:lnTo>
                  <a:pt x="269439" y="248999"/>
                </a:lnTo>
                <a:lnTo>
                  <a:pt x="290900" y="215051"/>
                </a:lnTo>
                <a:lnTo>
                  <a:pt x="302429" y="175684"/>
                </a:lnTo>
                <a:lnTo>
                  <a:pt x="303874" y="161608"/>
                </a:lnTo>
                <a:lnTo>
                  <a:pt x="303269" y="145912"/>
                </a:lnTo>
                <a:lnTo>
                  <a:pt x="294094" y="102192"/>
                </a:lnTo>
                <a:lnTo>
                  <a:pt x="275030" y="64556"/>
                </a:lnTo>
                <a:lnTo>
                  <a:pt x="247558" y="34339"/>
                </a:lnTo>
                <a:lnTo>
                  <a:pt x="213158" y="12874"/>
                </a:lnTo>
                <a:lnTo>
                  <a:pt x="173312" y="1492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507613" y="2420111"/>
            <a:ext cx="161925" cy="163195"/>
          </a:xfrm>
          <a:custGeom>
            <a:avLst/>
            <a:gdLst/>
            <a:ahLst/>
            <a:cxnLst/>
            <a:rect l="l" t="t" r="r" b="b"/>
            <a:pathLst>
              <a:path w="161925" h="163194">
                <a:moveTo>
                  <a:pt x="112013" y="70865"/>
                </a:moveTo>
                <a:lnTo>
                  <a:pt x="92201" y="51053"/>
                </a:lnTo>
                <a:lnTo>
                  <a:pt x="0" y="143255"/>
                </a:lnTo>
                <a:lnTo>
                  <a:pt x="19811" y="163067"/>
                </a:lnTo>
                <a:lnTo>
                  <a:pt x="112013" y="70865"/>
                </a:lnTo>
                <a:close/>
              </a:path>
              <a:path w="161925" h="163194">
                <a:moveTo>
                  <a:pt x="161543" y="0"/>
                </a:moveTo>
                <a:lnTo>
                  <a:pt x="71627" y="30479"/>
                </a:lnTo>
                <a:lnTo>
                  <a:pt x="92201" y="51053"/>
                </a:lnTo>
                <a:lnTo>
                  <a:pt x="102107" y="41147"/>
                </a:lnTo>
                <a:lnTo>
                  <a:pt x="121919" y="60959"/>
                </a:lnTo>
                <a:lnTo>
                  <a:pt x="121919" y="80771"/>
                </a:lnTo>
                <a:lnTo>
                  <a:pt x="132587" y="91439"/>
                </a:lnTo>
                <a:lnTo>
                  <a:pt x="161543" y="0"/>
                </a:lnTo>
                <a:close/>
              </a:path>
              <a:path w="161925" h="163194">
                <a:moveTo>
                  <a:pt x="121919" y="60959"/>
                </a:moveTo>
                <a:lnTo>
                  <a:pt x="102107" y="41147"/>
                </a:lnTo>
                <a:lnTo>
                  <a:pt x="92201" y="51053"/>
                </a:lnTo>
                <a:lnTo>
                  <a:pt x="112013" y="70865"/>
                </a:lnTo>
                <a:lnTo>
                  <a:pt x="121919" y="60959"/>
                </a:lnTo>
                <a:close/>
              </a:path>
              <a:path w="161925" h="163194">
                <a:moveTo>
                  <a:pt x="121919" y="80771"/>
                </a:moveTo>
                <a:lnTo>
                  <a:pt x="121919" y="60959"/>
                </a:lnTo>
                <a:lnTo>
                  <a:pt x="112013" y="70865"/>
                </a:lnTo>
                <a:lnTo>
                  <a:pt x="12191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050334" y="36393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050334" y="36393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278934" y="36393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164" y="46269"/>
                </a:moveTo>
                <a:lnTo>
                  <a:pt x="59073" y="7079"/>
                </a:lnTo>
                <a:lnTo>
                  <a:pt x="37923" y="0"/>
                </a:ln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278934" y="363931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23" y="0"/>
                </a:moveTo>
                <a:lnTo>
                  <a:pt x="24388" y="2828"/>
                </a:lnTo>
                <a:lnTo>
                  <a:pt x="12677" y="10435"/>
                </a:lnTo>
                <a:lnTo>
                  <a:pt x="4109" y="21505"/>
                </a:lnTo>
                <a:lnTo>
                  <a:pt x="0" y="34718"/>
                </a:lnTo>
                <a:lnTo>
                  <a:pt x="2492" y="50095"/>
                </a:lnTo>
                <a:lnTo>
                  <a:pt x="9435" y="62453"/>
                </a:lnTo>
                <a:lnTo>
                  <a:pt x="19672" y="71191"/>
                </a:lnTo>
                <a:lnTo>
                  <a:pt x="32044" y="75706"/>
                </a:lnTo>
                <a:lnTo>
                  <a:pt x="48224" y="73718"/>
                </a:lnTo>
                <a:lnTo>
                  <a:pt x="61062" y="67630"/>
                </a:lnTo>
                <a:lnTo>
                  <a:pt x="70171" y="58221"/>
                </a:lnTo>
                <a:lnTo>
                  <a:pt x="75164" y="46269"/>
                </a:lnTo>
                <a:lnTo>
                  <a:pt x="73495" y="30005"/>
                </a:lnTo>
                <a:lnTo>
                  <a:pt x="67890" y="16783"/>
                </a:lnTo>
                <a:lnTo>
                  <a:pt x="59073" y="7079"/>
                </a:lnTo>
                <a:lnTo>
                  <a:pt x="47768" y="1371"/>
                </a:lnTo>
                <a:lnTo>
                  <a:pt x="37923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659757" y="1429511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5333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592957" y="1429511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 h="0">
                <a:moveTo>
                  <a:pt x="10667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592957" y="1429511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3809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592957" y="2039111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592957" y="3715511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5333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659757" y="3105911"/>
            <a:ext cx="0" cy="609600"/>
          </a:xfrm>
          <a:custGeom>
            <a:avLst/>
            <a:gdLst/>
            <a:ahLst/>
            <a:cxnLst/>
            <a:rect l="l" t="t" r="r" b="b"/>
            <a:pathLst>
              <a:path w="0" h="609600">
                <a:moveTo>
                  <a:pt x="0" y="6095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5216027" y="1806121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216027" y="241572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162431" y="378732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359026" y="1806121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359026" y="3039036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5669157" y="3144011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152400" h="76200">
                <a:moveTo>
                  <a:pt x="152399" y="48767"/>
                </a:moveTo>
                <a:lnTo>
                  <a:pt x="152399" y="28955"/>
                </a:lnTo>
                <a:lnTo>
                  <a:pt x="64007" y="28955"/>
                </a:lnTo>
                <a:lnTo>
                  <a:pt x="64007" y="48767"/>
                </a:lnTo>
                <a:lnTo>
                  <a:pt x="152399" y="48767"/>
                </a:lnTo>
                <a:close/>
              </a:path>
              <a:path w="152400" h="76200">
                <a:moveTo>
                  <a:pt x="76199" y="76199"/>
                </a:moveTo>
                <a:lnTo>
                  <a:pt x="76199" y="48767"/>
                </a:lnTo>
                <a:lnTo>
                  <a:pt x="64007" y="48767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821557" y="3182111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228599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516757" y="3282695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516757" y="3310127"/>
            <a:ext cx="102235" cy="24765"/>
          </a:xfrm>
          <a:custGeom>
            <a:avLst/>
            <a:gdLst/>
            <a:ahLst/>
            <a:cxnLst/>
            <a:rect l="l" t="t" r="r" b="b"/>
            <a:pathLst>
              <a:path w="102235" h="24764">
                <a:moveTo>
                  <a:pt x="0" y="0"/>
                </a:moveTo>
                <a:lnTo>
                  <a:pt x="102107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516757" y="2863595"/>
            <a:ext cx="102235" cy="26034"/>
          </a:xfrm>
          <a:custGeom>
            <a:avLst/>
            <a:gdLst/>
            <a:ahLst/>
            <a:cxnLst/>
            <a:rect l="l" t="t" r="r" b="b"/>
            <a:pathLst>
              <a:path w="102235" h="26035">
                <a:moveTo>
                  <a:pt x="102107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516757" y="2889503"/>
            <a:ext cx="152400" cy="24765"/>
          </a:xfrm>
          <a:custGeom>
            <a:avLst/>
            <a:gdLst/>
            <a:ahLst/>
            <a:cxnLst/>
            <a:rect l="l" t="t" r="r" b="b"/>
            <a:pathLst>
              <a:path w="152400" h="24764">
                <a:moveTo>
                  <a:pt x="0" y="0"/>
                </a:moveTo>
                <a:lnTo>
                  <a:pt x="152399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516757" y="2913888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516757" y="2941319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0" y="0"/>
                </a:moveTo>
                <a:lnTo>
                  <a:pt x="152399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516757" y="2968751"/>
            <a:ext cx="152400" cy="24765"/>
          </a:xfrm>
          <a:custGeom>
            <a:avLst/>
            <a:gdLst/>
            <a:ahLst/>
            <a:cxnLst/>
            <a:rect l="l" t="t" r="r" b="b"/>
            <a:pathLst>
              <a:path w="152400" h="24764">
                <a:moveTo>
                  <a:pt x="152399" y="0"/>
                </a:moveTo>
                <a:lnTo>
                  <a:pt x="0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516757" y="2993135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16757" y="3019044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516757" y="3046475"/>
            <a:ext cx="152400" cy="24765"/>
          </a:xfrm>
          <a:custGeom>
            <a:avLst/>
            <a:gdLst/>
            <a:ahLst/>
            <a:cxnLst/>
            <a:rect l="l" t="t" r="r" b="b"/>
            <a:pathLst>
              <a:path w="152400" h="24764">
                <a:moveTo>
                  <a:pt x="0" y="0"/>
                </a:moveTo>
                <a:lnTo>
                  <a:pt x="152399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516757" y="3070859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516757" y="3098291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0" y="0"/>
                </a:moveTo>
                <a:lnTo>
                  <a:pt x="152399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516757" y="3125723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516757" y="3153155"/>
            <a:ext cx="152400" cy="24765"/>
          </a:xfrm>
          <a:custGeom>
            <a:avLst/>
            <a:gdLst/>
            <a:ahLst/>
            <a:cxnLst/>
            <a:rect l="l" t="t" r="r" b="b"/>
            <a:pathLst>
              <a:path w="152400" h="24764">
                <a:moveTo>
                  <a:pt x="0" y="0"/>
                </a:moveTo>
                <a:lnTo>
                  <a:pt x="152399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516757" y="3177539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516757" y="3204972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516757" y="3230879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516757" y="3256788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592957" y="2648711"/>
            <a:ext cx="0" cy="226060"/>
          </a:xfrm>
          <a:custGeom>
            <a:avLst/>
            <a:gdLst/>
            <a:ahLst/>
            <a:cxnLst/>
            <a:rect l="l" t="t" r="r" b="b"/>
            <a:pathLst>
              <a:path w="0" h="226060">
                <a:moveTo>
                  <a:pt x="0" y="0"/>
                </a:moveTo>
                <a:lnTo>
                  <a:pt x="0" y="225551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592957" y="3410711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592957" y="3410711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99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278757" y="371551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5139827" y="2949120"/>
            <a:ext cx="3302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5973957" y="1277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6511" y="57911"/>
                </a:moveTo>
                <a:lnTo>
                  <a:pt x="286511" y="19811"/>
                </a:lnTo>
                <a:lnTo>
                  <a:pt x="0" y="19811"/>
                </a:lnTo>
                <a:lnTo>
                  <a:pt x="0" y="57911"/>
                </a:lnTo>
                <a:lnTo>
                  <a:pt x="286511" y="57911"/>
                </a:lnTo>
                <a:close/>
              </a:path>
              <a:path w="381000" h="76200">
                <a:moveTo>
                  <a:pt x="380999" y="38099"/>
                </a:moveTo>
                <a:lnTo>
                  <a:pt x="286511" y="0"/>
                </a:lnTo>
                <a:lnTo>
                  <a:pt x="286511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973957" y="1277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6511" y="76199"/>
                </a:moveTo>
                <a:lnTo>
                  <a:pt x="286511" y="57911"/>
                </a:lnTo>
                <a:lnTo>
                  <a:pt x="0" y="57911"/>
                </a:lnTo>
                <a:lnTo>
                  <a:pt x="0" y="19811"/>
                </a:lnTo>
                <a:lnTo>
                  <a:pt x="286511" y="19811"/>
                </a:lnTo>
                <a:lnTo>
                  <a:pt x="286511" y="0"/>
                </a:lnTo>
                <a:lnTo>
                  <a:pt x="380999" y="38099"/>
                </a:lnTo>
                <a:lnTo>
                  <a:pt x="286511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8564757" y="2420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6011" y="76199"/>
                </a:moveTo>
                <a:lnTo>
                  <a:pt x="96011" y="0"/>
                </a:lnTo>
                <a:lnTo>
                  <a:pt x="0" y="38099"/>
                </a:lnTo>
                <a:lnTo>
                  <a:pt x="96011" y="76199"/>
                </a:lnTo>
                <a:close/>
              </a:path>
              <a:path w="381000" h="76200">
                <a:moveTo>
                  <a:pt x="380999" y="57911"/>
                </a:moveTo>
                <a:lnTo>
                  <a:pt x="380999" y="19811"/>
                </a:lnTo>
                <a:lnTo>
                  <a:pt x="96011" y="19811"/>
                </a:lnTo>
                <a:lnTo>
                  <a:pt x="96011" y="57911"/>
                </a:lnTo>
                <a:lnTo>
                  <a:pt x="380999" y="57911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8564757" y="2420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6011" y="76199"/>
                </a:moveTo>
                <a:lnTo>
                  <a:pt x="96011" y="57911"/>
                </a:lnTo>
                <a:lnTo>
                  <a:pt x="380999" y="57911"/>
                </a:lnTo>
                <a:lnTo>
                  <a:pt x="380999" y="19811"/>
                </a:lnTo>
                <a:lnTo>
                  <a:pt x="96011" y="19811"/>
                </a:lnTo>
                <a:lnTo>
                  <a:pt x="96011" y="0"/>
                </a:lnTo>
                <a:lnTo>
                  <a:pt x="0" y="38099"/>
                </a:lnTo>
                <a:lnTo>
                  <a:pt x="96011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8564757" y="3182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6011" y="76199"/>
                </a:moveTo>
                <a:lnTo>
                  <a:pt x="96011" y="0"/>
                </a:lnTo>
                <a:lnTo>
                  <a:pt x="0" y="38099"/>
                </a:lnTo>
                <a:lnTo>
                  <a:pt x="96011" y="76199"/>
                </a:lnTo>
                <a:close/>
              </a:path>
              <a:path w="381000" h="76200">
                <a:moveTo>
                  <a:pt x="380999" y="57911"/>
                </a:moveTo>
                <a:lnTo>
                  <a:pt x="380999" y="19811"/>
                </a:lnTo>
                <a:lnTo>
                  <a:pt x="96011" y="19811"/>
                </a:lnTo>
                <a:lnTo>
                  <a:pt x="96011" y="57911"/>
                </a:lnTo>
                <a:lnTo>
                  <a:pt x="380999" y="57911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8564757" y="3182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6011" y="0"/>
                </a:moveTo>
                <a:lnTo>
                  <a:pt x="96011" y="19811"/>
                </a:lnTo>
                <a:lnTo>
                  <a:pt x="380999" y="19811"/>
                </a:lnTo>
                <a:lnTo>
                  <a:pt x="380999" y="57911"/>
                </a:lnTo>
                <a:lnTo>
                  <a:pt x="96011" y="57911"/>
                </a:lnTo>
                <a:lnTo>
                  <a:pt x="96011" y="76199"/>
                </a:lnTo>
                <a:lnTo>
                  <a:pt x="0" y="38099"/>
                </a:lnTo>
                <a:lnTo>
                  <a:pt x="96011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6888357" y="2801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6511" y="57911"/>
                </a:moveTo>
                <a:lnTo>
                  <a:pt x="286511" y="19811"/>
                </a:lnTo>
                <a:lnTo>
                  <a:pt x="0" y="19811"/>
                </a:lnTo>
                <a:lnTo>
                  <a:pt x="0" y="57911"/>
                </a:lnTo>
                <a:lnTo>
                  <a:pt x="286511" y="57911"/>
                </a:lnTo>
                <a:close/>
              </a:path>
              <a:path w="381000" h="76200">
                <a:moveTo>
                  <a:pt x="380999" y="38099"/>
                </a:moveTo>
                <a:lnTo>
                  <a:pt x="286511" y="0"/>
                </a:lnTo>
                <a:lnTo>
                  <a:pt x="286511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6888357" y="2801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6511" y="76199"/>
                </a:moveTo>
                <a:lnTo>
                  <a:pt x="286511" y="57911"/>
                </a:lnTo>
                <a:lnTo>
                  <a:pt x="0" y="57911"/>
                </a:lnTo>
                <a:lnTo>
                  <a:pt x="0" y="19811"/>
                </a:lnTo>
                <a:lnTo>
                  <a:pt x="286511" y="19811"/>
                </a:lnTo>
                <a:lnTo>
                  <a:pt x="286511" y="0"/>
                </a:lnTo>
                <a:lnTo>
                  <a:pt x="380999" y="38099"/>
                </a:lnTo>
                <a:lnTo>
                  <a:pt x="286511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6888357" y="2039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6511" y="57911"/>
                </a:moveTo>
                <a:lnTo>
                  <a:pt x="286511" y="19811"/>
                </a:lnTo>
                <a:lnTo>
                  <a:pt x="0" y="19811"/>
                </a:lnTo>
                <a:lnTo>
                  <a:pt x="0" y="57911"/>
                </a:lnTo>
                <a:lnTo>
                  <a:pt x="286511" y="57911"/>
                </a:lnTo>
                <a:close/>
              </a:path>
              <a:path w="381000" h="76200">
                <a:moveTo>
                  <a:pt x="380999" y="38099"/>
                </a:moveTo>
                <a:lnTo>
                  <a:pt x="286511" y="0"/>
                </a:lnTo>
                <a:lnTo>
                  <a:pt x="286511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6888357" y="20391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6511" y="76199"/>
                </a:moveTo>
                <a:lnTo>
                  <a:pt x="286511" y="57911"/>
                </a:lnTo>
                <a:lnTo>
                  <a:pt x="0" y="57911"/>
                </a:lnTo>
                <a:lnTo>
                  <a:pt x="0" y="19811"/>
                </a:lnTo>
                <a:lnTo>
                  <a:pt x="286511" y="19811"/>
                </a:lnTo>
                <a:lnTo>
                  <a:pt x="286511" y="0"/>
                </a:lnTo>
                <a:lnTo>
                  <a:pt x="380999" y="38099"/>
                </a:lnTo>
                <a:lnTo>
                  <a:pt x="286511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146169" y="3486911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300" h="228600">
                <a:moveTo>
                  <a:pt x="114299" y="114299"/>
                </a:moveTo>
                <a:lnTo>
                  <a:pt x="0" y="114299"/>
                </a:lnTo>
                <a:lnTo>
                  <a:pt x="38099" y="191529"/>
                </a:lnTo>
                <a:lnTo>
                  <a:pt x="38099" y="134111"/>
                </a:lnTo>
                <a:lnTo>
                  <a:pt x="76199" y="134111"/>
                </a:lnTo>
                <a:lnTo>
                  <a:pt x="76199" y="189497"/>
                </a:lnTo>
                <a:lnTo>
                  <a:pt x="114299" y="114299"/>
                </a:lnTo>
                <a:close/>
              </a:path>
              <a:path w="114300" h="228600">
                <a:moveTo>
                  <a:pt x="76199" y="1142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228600">
                <a:moveTo>
                  <a:pt x="76199" y="189497"/>
                </a:moveTo>
                <a:lnTo>
                  <a:pt x="76199" y="134111"/>
                </a:lnTo>
                <a:lnTo>
                  <a:pt x="38099" y="134111"/>
                </a:lnTo>
                <a:lnTo>
                  <a:pt x="38099" y="191529"/>
                </a:lnTo>
                <a:lnTo>
                  <a:pt x="56387" y="228599"/>
                </a:lnTo>
                <a:lnTo>
                  <a:pt x="76199" y="189497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669157" y="37917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6011" y="76199"/>
                </a:moveTo>
                <a:lnTo>
                  <a:pt x="96011" y="0"/>
                </a:lnTo>
                <a:lnTo>
                  <a:pt x="0" y="38099"/>
                </a:lnTo>
                <a:lnTo>
                  <a:pt x="96011" y="76199"/>
                </a:lnTo>
                <a:close/>
              </a:path>
              <a:path w="381000" h="76200">
                <a:moveTo>
                  <a:pt x="380999" y="57911"/>
                </a:moveTo>
                <a:lnTo>
                  <a:pt x="380999" y="19811"/>
                </a:lnTo>
                <a:lnTo>
                  <a:pt x="96011" y="19811"/>
                </a:lnTo>
                <a:lnTo>
                  <a:pt x="96011" y="57911"/>
                </a:lnTo>
                <a:lnTo>
                  <a:pt x="380999" y="57911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5669157" y="3791711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6011" y="0"/>
                </a:moveTo>
                <a:lnTo>
                  <a:pt x="96011" y="19811"/>
                </a:lnTo>
                <a:lnTo>
                  <a:pt x="380999" y="19811"/>
                </a:lnTo>
                <a:lnTo>
                  <a:pt x="380999" y="57911"/>
                </a:lnTo>
                <a:lnTo>
                  <a:pt x="96011" y="57911"/>
                </a:lnTo>
                <a:lnTo>
                  <a:pt x="96011" y="76199"/>
                </a:lnTo>
                <a:lnTo>
                  <a:pt x="0" y="38099"/>
                </a:lnTo>
                <a:lnTo>
                  <a:pt x="96011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669157" y="226771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5661035" y="2644320"/>
            <a:ext cx="1593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6110615" y="1044121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9234813" y="2086141"/>
            <a:ext cx="3232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6263011" y="2467141"/>
            <a:ext cx="3232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9234813" y="2848141"/>
            <a:ext cx="3232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30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644013" y="3152941"/>
            <a:ext cx="32321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Arial"/>
                <a:cs typeface="Arial"/>
              </a:rPr>
              <a:t>40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567813" y="2009941"/>
            <a:ext cx="12509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081412" y="498872"/>
            <a:ext cx="3297554" cy="2386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2000" spc="-10" b="1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ar</a:t>
            </a:r>
            <a:r>
              <a:rPr dirty="0" sz="2000" spc="-1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2000" spc="-2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2000" spc="-20" b="1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dirty="0" sz="2000" spc="-20" b="1">
                <a:solidFill>
                  <a:srgbClr val="FF6500"/>
                </a:solidFill>
                <a:latin typeface="Arial"/>
                <a:cs typeface="Arial"/>
              </a:rPr>
              <a:t>’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dirty="0" sz="2000" spc="-2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te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2000" spc="-10" b="1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dirty="0" sz="2000" spc="-20" b="1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dirty="0" sz="2000" spc="-15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FF65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456565">
              <a:lnSpc>
                <a:spcPct val="100099"/>
              </a:lnSpc>
              <a:spcBef>
                <a:spcPts val="1205"/>
              </a:spcBef>
            </a:pP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oint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obt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or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ll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he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2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qu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nd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op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ite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224416" y="3086280"/>
            <a:ext cx="188277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2420" algn="l"/>
                <a:tab pos="982980" algn="l"/>
              </a:tabLst>
            </a:pP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ρ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15" b="1">
                <a:solidFill>
                  <a:srgbClr val="FF00FF"/>
                </a:solidFill>
                <a:latin typeface="Arial"/>
                <a:cs typeface="Arial"/>
              </a:rPr>
              <a:t>/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376816" y="3212034"/>
            <a:ext cx="1104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7F007F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876688" y="3212034"/>
            <a:ext cx="300990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0" b="1">
                <a:solidFill>
                  <a:srgbClr val="7F007F"/>
                </a:solidFill>
                <a:latin typeface="Arial"/>
                <a:cs typeface="Arial"/>
              </a:rPr>
              <a:t>A</a:t>
            </a:r>
            <a:r>
              <a:rPr dirty="0" sz="1200" b="1">
                <a:solidFill>
                  <a:srgbClr val="7F007F"/>
                </a:solidFill>
                <a:latin typeface="Arial"/>
                <a:cs typeface="Arial"/>
              </a:rPr>
              <a:t>J</a:t>
            </a:r>
            <a:r>
              <a:rPr dirty="0" baseline="-13888" sz="1800" b="1">
                <a:solidFill>
                  <a:srgbClr val="7F007F"/>
                </a:solidFill>
                <a:latin typeface="Arial"/>
                <a:cs typeface="Arial"/>
              </a:rPr>
              <a:t>1</a:t>
            </a:r>
            <a:endParaRPr baseline="-13888" sz="18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722508" y="3212034"/>
            <a:ext cx="1104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FF00FF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2224416" y="3499284"/>
            <a:ext cx="1882775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E</a:t>
            </a:r>
            <a:r>
              <a:rPr dirty="0" baseline="-23148" sz="1800" b="1">
                <a:solidFill>
                  <a:srgbClr val="7F007F"/>
                </a:solidFill>
                <a:latin typeface="Arial"/>
                <a:cs typeface="Arial"/>
              </a:rPr>
              <a:t>2</a:t>
            </a:r>
            <a:r>
              <a:rPr dirty="0" baseline="-23148" sz="1800" spc="240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7F007F"/>
                </a:solidFill>
                <a:latin typeface="Arial"/>
                <a:cs typeface="Arial"/>
              </a:rPr>
              <a:t>V</a:t>
            </a:r>
            <a:r>
              <a:rPr dirty="0" baseline="-23148" sz="1800" spc="-60" b="1">
                <a:solidFill>
                  <a:srgbClr val="7F007F"/>
                </a:solidFill>
                <a:latin typeface="Arial"/>
                <a:cs typeface="Arial"/>
              </a:rPr>
              <a:t>A</a:t>
            </a:r>
            <a:r>
              <a:rPr dirty="0" baseline="-23148" sz="1800" b="1">
                <a:solidFill>
                  <a:srgbClr val="7F007F"/>
                </a:solidFill>
                <a:latin typeface="Arial"/>
                <a:cs typeface="Arial"/>
              </a:rPr>
              <a:t>J</a:t>
            </a:r>
            <a:r>
              <a:rPr dirty="0" baseline="-37037" sz="1800" b="1">
                <a:solidFill>
                  <a:srgbClr val="7F007F"/>
                </a:solidFill>
                <a:latin typeface="Arial"/>
                <a:cs typeface="Arial"/>
              </a:rPr>
              <a:t>2</a:t>
            </a:r>
            <a:r>
              <a:rPr dirty="0" baseline="-37037" sz="1800" spc="7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7F007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ρ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2</a:t>
            </a:r>
            <a:r>
              <a:rPr dirty="0" baseline="-23148" sz="1800" spc="7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15" b="1">
                <a:solidFill>
                  <a:srgbClr val="FF00FF"/>
                </a:solidFill>
                <a:latin typeface="Arial"/>
                <a:cs typeface="Arial"/>
              </a:rPr>
              <a:t>/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2145669" y="3930395"/>
            <a:ext cx="2133600" cy="367665"/>
          </a:xfrm>
          <a:prstGeom prst="rect">
            <a:avLst/>
          </a:prstGeom>
          <a:solidFill>
            <a:srgbClr val="00FF98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ct val="100000"/>
              </a:lnSpc>
              <a:tabLst>
                <a:tab pos="882015" algn="l"/>
              </a:tabLst>
            </a:pP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baseline="-23148" sz="1800" spc="-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/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baseline="-23148" sz="1800" spc="-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/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baseline="-23148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1157612" y="4305480"/>
            <a:ext cx="8041640" cy="2179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algn="just" marL="12700" marR="5080">
              <a:lnSpc>
                <a:spcPct val="100299"/>
              </a:lnSpc>
              <a:spcBef>
                <a:spcPts val="1085"/>
              </a:spcBef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oint</a:t>
            </a:r>
            <a:r>
              <a:rPr dirty="0" sz="1800" spc="-3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il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obt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2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ll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of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al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ong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en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tio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2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ll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to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be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eas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d.</a:t>
            </a:r>
            <a:endParaRPr sz="1800">
              <a:latin typeface="Arial"/>
              <a:cs typeface="Arial"/>
            </a:endParaRPr>
          </a:p>
          <a:p>
            <a:pPr marL="12700" marR="94615">
              <a:lnSpc>
                <a:spcPct val="100000"/>
              </a:lnSpc>
              <a:spcBef>
                <a:spcPts val="1090"/>
              </a:spcBef>
              <a:tabLst>
                <a:tab pos="4812665" algn="l"/>
              </a:tabLst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3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k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as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on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ll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fl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tho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4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infinit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hus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io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id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45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olt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1412" y="498872"/>
            <a:ext cx="4408805" cy="1532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dirty="0" sz="2000" spc="10" b="1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dirty="0" sz="2000" spc="-25" b="1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dirty="0" sz="2000" spc="-10" b="1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CC3200"/>
                </a:solidFill>
                <a:latin typeface="Arial"/>
                <a:cs typeface="Arial"/>
              </a:rPr>
              <a:t>on</a:t>
            </a:r>
            <a:r>
              <a:rPr dirty="0" sz="2000" spc="-15" b="1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dirty="0" sz="2000" spc="-10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2000" spc="-15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dirty="0" sz="2000" spc="-10" b="1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CC32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200"/>
              </a:lnSpc>
              <a:spcBef>
                <a:spcPts val="1200"/>
              </a:spcBef>
            </a:pP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spc="1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-30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ntion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hos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di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al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ong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di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otion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it</a:t>
            </a:r>
            <a:r>
              <a:rPr dirty="0" sz="1800" spc="15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15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und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ic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fi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12869" y="806195"/>
            <a:ext cx="0" cy="1143000"/>
          </a:xfrm>
          <a:custGeom>
            <a:avLst/>
            <a:gdLst/>
            <a:ahLst/>
            <a:cxnLst/>
            <a:rect l="l" t="t" r="r" b="b"/>
            <a:pathLst>
              <a:path w="0" h="1143000">
                <a:moveTo>
                  <a:pt x="0" y="0"/>
                </a:moveTo>
                <a:lnTo>
                  <a:pt x="0" y="1142999"/>
                </a:lnTo>
              </a:path>
            </a:pathLst>
          </a:custGeom>
          <a:ln w="28574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415414" y="876481"/>
            <a:ext cx="159385" cy="1078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698869" y="806195"/>
            <a:ext cx="0" cy="1143000"/>
          </a:xfrm>
          <a:custGeom>
            <a:avLst/>
            <a:gdLst/>
            <a:ahLst/>
            <a:cxnLst/>
            <a:rect l="l" t="t" r="r" b="b"/>
            <a:pathLst>
              <a:path w="0" h="1143000">
                <a:moveTo>
                  <a:pt x="0" y="0"/>
                </a:moveTo>
                <a:lnTo>
                  <a:pt x="0" y="1142999"/>
                </a:lnTo>
              </a:path>
            </a:pathLst>
          </a:custGeom>
          <a:ln w="28574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549014" y="876481"/>
            <a:ext cx="101600" cy="1078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698869" y="2253995"/>
            <a:ext cx="0" cy="1143000"/>
          </a:xfrm>
          <a:custGeom>
            <a:avLst/>
            <a:gdLst/>
            <a:ahLst/>
            <a:cxnLst/>
            <a:rect l="l" t="t" r="r" b="b"/>
            <a:pathLst>
              <a:path w="0" h="1143000">
                <a:moveTo>
                  <a:pt x="0" y="0"/>
                </a:moveTo>
                <a:lnTo>
                  <a:pt x="0" y="1142999"/>
                </a:lnTo>
              </a:path>
            </a:pathLst>
          </a:custGeom>
          <a:ln w="28574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412869" y="2225039"/>
            <a:ext cx="0" cy="1143000"/>
          </a:xfrm>
          <a:custGeom>
            <a:avLst/>
            <a:gdLst/>
            <a:ahLst/>
            <a:cxnLst/>
            <a:rect l="l" t="t" r="r" b="b"/>
            <a:pathLst>
              <a:path w="0" h="1143000">
                <a:moveTo>
                  <a:pt x="0" y="1142999"/>
                </a:moveTo>
                <a:lnTo>
                  <a:pt x="0" y="0"/>
                </a:lnTo>
              </a:path>
            </a:pathLst>
          </a:custGeom>
          <a:ln w="28574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327269" y="2863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  <a:path w="381000" h="76200">
                <a:moveTo>
                  <a:pt x="380999" y="56387"/>
                </a:moveTo>
                <a:lnTo>
                  <a:pt x="380999" y="18287"/>
                </a:lnTo>
                <a:lnTo>
                  <a:pt x="94487" y="18287"/>
                </a:lnTo>
                <a:lnTo>
                  <a:pt x="94487" y="56387"/>
                </a:lnTo>
                <a:lnTo>
                  <a:pt x="380999" y="563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327269" y="2863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94487" y="76199"/>
                </a:moveTo>
                <a:lnTo>
                  <a:pt x="94487" y="56387"/>
                </a:lnTo>
                <a:lnTo>
                  <a:pt x="380999" y="56387"/>
                </a:lnTo>
                <a:lnTo>
                  <a:pt x="380999" y="18287"/>
                </a:lnTo>
                <a:lnTo>
                  <a:pt x="94487" y="18287"/>
                </a:lnTo>
                <a:lnTo>
                  <a:pt x="94487" y="0"/>
                </a:lnTo>
                <a:lnTo>
                  <a:pt x="0" y="38099"/>
                </a:lnTo>
                <a:lnTo>
                  <a:pt x="94487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108069" y="4311395"/>
            <a:ext cx="457200" cy="990600"/>
          </a:xfrm>
          <a:custGeom>
            <a:avLst/>
            <a:gdLst/>
            <a:ahLst/>
            <a:cxnLst/>
            <a:rect l="l" t="t" r="r" b="b"/>
            <a:pathLst>
              <a:path w="457200" h="990600">
                <a:moveTo>
                  <a:pt x="139517" y="951571"/>
                </a:moveTo>
                <a:lnTo>
                  <a:pt x="139517" y="38814"/>
                </a:lnTo>
                <a:lnTo>
                  <a:pt x="123439" y="55138"/>
                </a:lnTo>
                <a:lnTo>
                  <a:pt x="93488" y="95341"/>
                </a:lnTo>
                <a:lnTo>
                  <a:pt x="66865" y="144779"/>
                </a:lnTo>
                <a:lnTo>
                  <a:pt x="44037" y="202448"/>
                </a:lnTo>
                <a:lnTo>
                  <a:pt x="25470" y="267340"/>
                </a:lnTo>
                <a:lnTo>
                  <a:pt x="11631" y="338449"/>
                </a:lnTo>
                <a:lnTo>
                  <a:pt x="2985" y="414771"/>
                </a:lnTo>
                <a:lnTo>
                  <a:pt x="756" y="454572"/>
                </a:lnTo>
                <a:lnTo>
                  <a:pt x="0" y="495299"/>
                </a:lnTo>
                <a:lnTo>
                  <a:pt x="756" y="535820"/>
                </a:lnTo>
                <a:lnTo>
                  <a:pt x="2985" y="575457"/>
                </a:lnTo>
                <a:lnTo>
                  <a:pt x="6629" y="614082"/>
                </a:lnTo>
                <a:lnTo>
                  <a:pt x="17930" y="687776"/>
                </a:lnTo>
                <a:lnTo>
                  <a:pt x="34192" y="755869"/>
                </a:lnTo>
                <a:lnTo>
                  <a:pt x="54948" y="817329"/>
                </a:lnTo>
                <a:lnTo>
                  <a:pt x="79731" y="871121"/>
                </a:lnTo>
                <a:lnTo>
                  <a:pt x="108076" y="916213"/>
                </a:lnTo>
                <a:lnTo>
                  <a:pt x="139517" y="951571"/>
                </a:lnTo>
                <a:close/>
              </a:path>
              <a:path w="457200" h="990600">
                <a:moveTo>
                  <a:pt x="265738" y="984097"/>
                </a:moveTo>
                <a:lnTo>
                  <a:pt x="265738" y="6461"/>
                </a:lnTo>
                <a:lnTo>
                  <a:pt x="247381" y="1636"/>
                </a:lnTo>
                <a:lnTo>
                  <a:pt x="228599" y="0"/>
                </a:lnTo>
                <a:lnTo>
                  <a:pt x="209818" y="1636"/>
                </a:lnTo>
                <a:lnTo>
                  <a:pt x="209818" y="988952"/>
                </a:lnTo>
                <a:lnTo>
                  <a:pt x="228599" y="990599"/>
                </a:lnTo>
                <a:lnTo>
                  <a:pt x="247381" y="988952"/>
                </a:lnTo>
                <a:lnTo>
                  <a:pt x="265738" y="984097"/>
                </a:lnTo>
                <a:close/>
              </a:path>
              <a:path w="457200" h="990600">
                <a:moveTo>
                  <a:pt x="333760" y="935173"/>
                </a:moveTo>
                <a:lnTo>
                  <a:pt x="333760" y="55138"/>
                </a:lnTo>
                <a:lnTo>
                  <a:pt x="317682" y="38814"/>
                </a:lnTo>
                <a:lnTo>
                  <a:pt x="317682" y="951571"/>
                </a:lnTo>
                <a:lnTo>
                  <a:pt x="333760" y="935173"/>
                </a:lnTo>
                <a:close/>
              </a:path>
              <a:path w="457200" h="990600">
                <a:moveTo>
                  <a:pt x="457199" y="495299"/>
                </a:moveTo>
                <a:lnTo>
                  <a:pt x="456443" y="454572"/>
                </a:lnTo>
                <a:lnTo>
                  <a:pt x="454214" y="414771"/>
                </a:lnTo>
                <a:lnTo>
                  <a:pt x="450570" y="376022"/>
                </a:lnTo>
                <a:lnTo>
                  <a:pt x="439269" y="302180"/>
                </a:lnTo>
                <a:lnTo>
                  <a:pt x="423007" y="234054"/>
                </a:lnTo>
                <a:lnTo>
                  <a:pt x="402251" y="172648"/>
                </a:lnTo>
                <a:lnTo>
                  <a:pt x="377468" y="118969"/>
                </a:lnTo>
                <a:lnTo>
                  <a:pt x="349123" y="74022"/>
                </a:lnTo>
                <a:lnTo>
                  <a:pt x="349123" y="916213"/>
                </a:lnTo>
                <a:lnTo>
                  <a:pt x="377468" y="871121"/>
                </a:lnTo>
                <a:lnTo>
                  <a:pt x="402251" y="817329"/>
                </a:lnTo>
                <a:lnTo>
                  <a:pt x="423007" y="755869"/>
                </a:lnTo>
                <a:lnTo>
                  <a:pt x="439269" y="687776"/>
                </a:lnTo>
                <a:lnTo>
                  <a:pt x="450570" y="614082"/>
                </a:lnTo>
                <a:lnTo>
                  <a:pt x="454214" y="575457"/>
                </a:lnTo>
                <a:lnTo>
                  <a:pt x="456443" y="535820"/>
                </a:lnTo>
                <a:lnTo>
                  <a:pt x="457199" y="495299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108069" y="4311395"/>
            <a:ext cx="457200" cy="990600"/>
          </a:xfrm>
          <a:custGeom>
            <a:avLst/>
            <a:gdLst/>
            <a:ahLst/>
            <a:cxnLst/>
            <a:rect l="l" t="t" r="r" b="b"/>
            <a:pathLst>
              <a:path w="457200" h="990600">
                <a:moveTo>
                  <a:pt x="228599" y="0"/>
                </a:moveTo>
                <a:lnTo>
                  <a:pt x="173586" y="14350"/>
                </a:lnTo>
                <a:lnTo>
                  <a:pt x="139517" y="38814"/>
                </a:lnTo>
                <a:lnTo>
                  <a:pt x="108076" y="74022"/>
                </a:lnTo>
                <a:lnTo>
                  <a:pt x="79731" y="118969"/>
                </a:lnTo>
                <a:lnTo>
                  <a:pt x="54948" y="172648"/>
                </a:lnTo>
                <a:lnTo>
                  <a:pt x="34192" y="234054"/>
                </a:lnTo>
                <a:lnTo>
                  <a:pt x="17930" y="302180"/>
                </a:lnTo>
                <a:lnTo>
                  <a:pt x="6629" y="376022"/>
                </a:lnTo>
                <a:lnTo>
                  <a:pt x="2985" y="414771"/>
                </a:lnTo>
                <a:lnTo>
                  <a:pt x="756" y="454572"/>
                </a:lnTo>
                <a:lnTo>
                  <a:pt x="0" y="495299"/>
                </a:lnTo>
                <a:lnTo>
                  <a:pt x="756" y="535820"/>
                </a:lnTo>
                <a:lnTo>
                  <a:pt x="2985" y="575457"/>
                </a:lnTo>
                <a:lnTo>
                  <a:pt x="6629" y="614082"/>
                </a:lnTo>
                <a:lnTo>
                  <a:pt x="17930" y="687776"/>
                </a:lnTo>
                <a:lnTo>
                  <a:pt x="34192" y="755869"/>
                </a:lnTo>
                <a:lnTo>
                  <a:pt x="54948" y="817329"/>
                </a:lnTo>
                <a:lnTo>
                  <a:pt x="79731" y="871121"/>
                </a:lnTo>
                <a:lnTo>
                  <a:pt x="108076" y="916213"/>
                </a:lnTo>
                <a:lnTo>
                  <a:pt x="139517" y="951571"/>
                </a:lnTo>
                <a:lnTo>
                  <a:pt x="173586" y="976162"/>
                </a:lnTo>
                <a:lnTo>
                  <a:pt x="209818" y="988952"/>
                </a:lnTo>
                <a:lnTo>
                  <a:pt x="228599" y="990599"/>
                </a:lnTo>
                <a:lnTo>
                  <a:pt x="247381" y="988952"/>
                </a:lnTo>
                <a:lnTo>
                  <a:pt x="283613" y="976162"/>
                </a:lnTo>
                <a:lnTo>
                  <a:pt x="317682" y="951571"/>
                </a:lnTo>
                <a:lnTo>
                  <a:pt x="349123" y="916213"/>
                </a:lnTo>
                <a:lnTo>
                  <a:pt x="377468" y="871121"/>
                </a:lnTo>
                <a:lnTo>
                  <a:pt x="402251" y="817329"/>
                </a:lnTo>
                <a:lnTo>
                  <a:pt x="423007" y="755869"/>
                </a:lnTo>
                <a:lnTo>
                  <a:pt x="439269" y="687776"/>
                </a:lnTo>
                <a:lnTo>
                  <a:pt x="450570" y="614082"/>
                </a:lnTo>
                <a:lnTo>
                  <a:pt x="454214" y="575457"/>
                </a:lnTo>
                <a:lnTo>
                  <a:pt x="456443" y="535820"/>
                </a:lnTo>
                <a:lnTo>
                  <a:pt x="457199" y="495299"/>
                </a:lnTo>
                <a:lnTo>
                  <a:pt x="456443" y="454572"/>
                </a:lnTo>
                <a:lnTo>
                  <a:pt x="454214" y="414771"/>
                </a:lnTo>
                <a:lnTo>
                  <a:pt x="450570" y="376022"/>
                </a:lnTo>
                <a:lnTo>
                  <a:pt x="439269" y="302180"/>
                </a:lnTo>
                <a:lnTo>
                  <a:pt x="423007" y="234054"/>
                </a:lnTo>
                <a:lnTo>
                  <a:pt x="402251" y="172648"/>
                </a:lnTo>
                <a:lnTo>
                  <a:pt x="377468" y="118969"/>
                </a:lnTo>
                <a:lnTo>
                  <a:pt x="349123" y="74022"/>
                </a:lnTo>
                <a:lnTo>
                  <a:pt x="317682" y="38814"/>
                </a:lnTo>
                <a:lnTo>
                  <a:pt x="283613" y="14350"/>
                </a:lnTo>
                <a:lnTo>
                  <a:pt x="247381" y="1636"/>
                </a:lnTo>
                <a:lnTo>
                  <a:pt x="228599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470269" y="4311395"/>
            <a:ext cx="457200" cy="990600"/>
          </a:xfrm>
          <a:custGeom>
            <a:avLst/>
            <a:gdLst/>
            <a:ahLst/>
            <a:cxnLst/>
            <a:rect l="l" t="t" r="r" b="b"/>
            <a:pathLst>
              <a:path w="457200" h="990600">
                <a:moveTo>
                  <a:pt x="123439" y="935173"/>
                </a:moveTo>
                <a:lnTo>
                  <a:pt x="123439" y="55138"/>
                </a:lnTo>
                <a:lnTo>
                  <a:pt x="108076" y="74022"/>
                </a:lnTo>
                <a:lnTo>
                  <a:pt x="79731" y="118969"/>
                </a:lnTo>
                <a:lnTo>
                  <a:pt x="54948" y="172648"/>
                </a:lnTo>
                <a:lnTo>
                  <a:pt x="34192" y="234054"/>
                </a:lnTo>
                <a:lnTo>
                  <a:pt x="17930" y="302180"/>
                </a:lnTo>
                <a:lnTo>
                  <a:pt x="6629" y="376022"/>
                </a:lnTo>
                <a:lnTo>
                  <a:pt x="2985" y="414771"/>
                </a:lnTo>
                <a:lnTo>
                  <a:pt x="756" y="454572"/>
                </a:lnTo>
                <a:lnTo>
                  <a:pt x="0" y="495299"/>
                </a:lnTo>
                <a:lnTo>
                  <a:pt x="756" y="535820"/>
                </a:lnTo>
                <a:lnTo>
                  <a:pt x="2985" y="575457"/>
                </a:lnTo>
                <a:lnTo>
                  <a:pt x="6629" y="614082"/>
                </a:lnTo>
                <a:lnTo>
                  <a:pt x="17930" y="687776"/>
                </a:lnTo>
                <a:lnTo>
                  <a:pt x="34192" y="755869"/>
                </a:lnTo>
                <a:lnTo>
                  <a:pt x="54948" y="817329"/>
                </a:lnTo>
                <a:lnTo>
                  <a:pt x="79731" y="871121"/>
                </a:lnTo>
                <a:lnTo>
                  <a:pt x="108076" y="916213"/>
                </a:lnTo>
                <a:lnTo>
                  <a:pt x="123439" y="935173"/>
                </a:lnTo>
                <a:close/>
              </a:path>
              <a:path w="457200" h="990600">
                <a:moveTo>
                  <a:pt x="191461" y="984097"/>
                </a:moveTo>
                <a:lnTo>
                  <a:pt x="191461" y="6461"/>
                </a:lnTo>
                <a:lnTo>
                  <a:pt x="173586" y="14350"/>
                </a:lnTo>
                <a:lnTo>
                  <a:pt x="156252" y="25176"/>
                </a:lnTo>
                <a:lnTo>
                  <a:pt x="139517" y="38814"/>
                </a:lnTo>
                <a:lnTo>
                  <a:pt x="139517" y="951571"/>
                </a:lnTo>
                <a:lnTo>
                  <a:pt x="156252" y="965277"/>
                </a:lnTo>
                <a:lnTo>
                  <a:pt x="173586" y="976162"/>
                </a:lnTo>
                <a:lnTo>
                  <a:pt x="191461" y="984097"/>
                </a:lnTo>
                <a:close/>
              </a:path>
              <a:path w="457200" h="990600">
                <a:moveTo>
                  <a:pt x="247381" y="988952"/>
                </a:moveTo>
                <a:lnTo>
                  <a:pt x="247381" y="1636"/>
                </a:lnTo>
                <a:lnTo>
                  <a:pt x="228599" y="0"/>
                </a:lnTo>
                <a:lnTo>
                  <a:pt x="209818" y="1636"/>
                </a:lnTo>
                <a:lnTo>
                  <a:pt x="209818" y="988952"/>
                </a:lnTo>
                <a:lnTo>
                  <a:pt x="228599" y="990599"/>
                </a:lnTo>
                <a:lnTo>
                  <a:pt x="247381" y="988952"/>
                </a:lnTo>
                <a:close/>
              </a:path>
              <a:path w="457200" h="990600">
                <a:moveTo>
                  <a:pt x="300947" y="965277"/>
                </a:moveTo>
                <a:lnTo>
                  <a:pt x="300947" y="25176"/>
                </a:lnTo>
                <a:lnTo>
                  <a:pt x="283613" y="14350"/>
                </a:lnTo>
                <a:lnTo>
                  <a:pt x="265738" y="6461"/>
                </a:lnTo>
                <a:lnTo>
                  <a:pt x="265738" y="984097"/>
                </a:lnTo>
                <a:lnTo>
                  <a:pt x="283613" y="976162"/>
                </a:lnTo>
                <a:lnTo>
                  <a:pt x="300947" y="965277"/>
                </a:lnTo>
                <a:close/>
              </a:path>
              <a:path w="457200" h="990600">
                <a:moveTo>
                  <a:pt x="333760" y="935173"/>
                </a:moveTo>
                <a:lnTo>
                  <a:pt x="333760" y="55138"/>
                </a:lnTo>
                <a:lnTo>
                  <a:pt x="317682" y="38814"/>
                </a:lnTo>
                <a:lnTo>
                  <a:pt x="317682" y="951571"/>
                </a:lnTo>
                <a:lnTo>
                  <a:pt x="333760" y="935173"/>
                </a:lnTo>
                <a:close/>
              </a:path>
              <a:path w="457200" h="990600">
                <a:moveTo>
                  <a:pt x="457199" y="495299"/>
                </a:moveTo>
                <a:lnTo>
                  <a:pt x="456443" y="454572"/>
                </a:lnTo>
                <a:lnTo>
                  <a:pt x="454214" y="414771"/>
                </a:lnTo>
                <a:lnTo>
                  <a:pt x="450570" y="376022"/>
                </a:lnTo>
                <a:lnTo>
                  <a:pt x="439269" y="302180"/>
                </a:lnTo>
                <a:lnTo>
                  <a:pt x="423007" y="234054"/>
                </a:lnTo>
                <a:lnTo>
                  <a:pt x="402251" y="172648"/>
                </a:lnTo>
                <a:lnTo>
                  <a:pt x="377468" y="118969"/>
                </a:lnTo>
                <a:lnTo>
                  <a:pt x="349123" y="74022"/>
                </a:lnTo>
                <a:lnTo>
                  <a:pt x="349123" y="916213"/>
                </a:lnTo>
                <a:lnTo>
                  <a:pt x="377468" y="871121"/>
                </a:lnTo>
                <a:lnTo>
                  <a:pt x="402251" y="817329"/>
                </a:lnTo>
                <a:lnTo>
                  <a:pt x="423007" y="755869"/>
                </a:lnTo>
                <a:lnTo>
                  <a:pt x="439269" y="687776"/>
                </a:lnTo>
                <a:lnTo>
                  <a:pt x="450570" y="614082"/>
                </a:lnTo>
                <a:lnTo>
                  <a:pt x="454214" y="575457"/>
                </a:lnTo>
                <a:lnTo>
                  <a:pt x="456443" y="535820"/>
                </a:lnTo>
                <a:lnTo>
                  <a:pt x="457199" y="495299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470269" y="4311395"/>
            <a:ext cx="457200" cy="990600"/>
          </a:xfrm>
          <a:custGeom>
            <a:avLst/>
            <a:gdLst/>
            <a:ahLst/>
            <a:cxnLst/>
            <a:rect l="l" t="t" r="r" b="b"/>
            <a:pathLst>
              <a:path w="457200" h="990600">
                <a:moveTo>
                  <a:pt x="228599" y="0"/>
                </a:moveTo>
                <a:lnTo>
                  <a:pt x="173586" y="14350"/>
                </a:lnTo>
                <a:lnTo>
                  <a:pt x="139517" y="38814"/>
                </a:lnTo>
                <a:lnTo>
                  <a:pt x="108076" y="74022"/>
                </a:lnTo>
                <a:lnTo>
                  <a:pt x="79731" y="118969"/>
                </a:lnTo>
                <a:lnTo>
                  <a:pt x="54948" y="172648"/>
                </a:lnTo>
                <a:lnTo>
                  <a:pt x="34192" y="234054"/>
                </a:lnTo>
                <a:lnTo>
                  <a:pt x="17930" y="302180"/>
                </a:lnTo>
                <a:lnTo>
                  <a:pt x="6629" y="376022"/>
                </a:lnTo>
                <a:lnTo>
                  <a:pt x="2985" y="414771"/>
                </a:lnTo>
                <a:lnTo>
                  <a:pt x="756" y="454572"/>
                </a:lnTo>
                <a:lnTo>
                  <a:pt x="0" y="495299"/>
                </a:lnTo>
                <a:lnTo>
                  <a:pt x="756" y="535820"/>
                </a:lnTo>
                <a:lnTo>
                  <a:pt x="2985" y="575457"/>
                </a:lnTo>
                <a:lnTo>
                  <a:pt x="6629" y="614082"/>
                </a:lnTo>
                <a:lnTo>
                  <a:pt x="17930" y="687776"/>
                </a:lnTo>
                <a:lnTo>
                  <a:pt x="34192" y="755869"/>
                </a:lnTo>
                <a:lnTo>
                  <a:pt x="54948" y="817329"/>
                </a:lnTo>
                <a:lnTo>
                  <a:pt x="79731" y="871121"/>
                </a:lnTo>
                <a:lnTo>
                  <a:pt x="108076" y="916213"/>
                </a:lnTo>
                <a:lnTo>
                  <a:pt x="139517" y="951571"/>
                </a:lnTo>
                <a:lnTo>
                  <a:pt x="173586" y="976162"/>
                </a:lnTo>
                <a:lnTo>
                  <a:pt x="209818" y="988952"/>
                </a:lnTo>
                <a:lnTo>
                  <a:pt x="228599" y="990599"/>
                </a:lnTo>
                <a:lnTo>
                  <a:pt x="247381" y="988952"/>
                </a:lnTo>
                <a:lnTo>
                  <a:pt x="283613" y="976162"/>
                </a:lnTo>
                <a:lnTo>
                  <a:pt x="317682" y="951571"/>
                </a:lnTo>
                <a:lnTo>
                  <a:pt x="349123" y="916213"/>
                </a:lnTo>
                <a:lnTo>
                  <a:pt x="377468" y="871121"/>
                </a:lnTo>
                <a:lnTo>
                  <a:pt x="402251" y="817329"/>
                </a:lnTo>
                <a:lnTo>
                  <a:pt x="423007" y="755869"/>
                </a:lnTo>
                <a:lnTo>
                  <a:pt x="439269" y="687776"/>
                </a:lnTo>
                <a:lnTo>
                  <a:pt x="450570" y="614082"/>
                </a:lnTo>
                <a:lnTo>
                  <a:pt x="454214" y="575457"/>
                </a:lnTo>
                <a:lnTo>
                  <a:pt x="456443" y="535820"/>
                </a:lnTo>
                <a:lnTo>
                  <a:pt x="457199" y="495299"/>
                </a:lnTo>
                <a:lnTo>
                  <a:pt x="456443" y="454572"/>
                </a:lnTo>
                <a:lnTo>
                  <a:pt x="454214" y="414771"/>
                </a:lnTo>
                <a:lnTo>
                  <a:pt x="450570" y="376022"/>
                </a:lnTo>
                <a:lnTo>
                  <a:pt x="439269" y="302180"/>
                </a:lnTo>
                <a:lnTo>
                  <a:pt x="423007" y="234054"/>
                </a:lnTo>
                <a:lnTo>
                  <a:pt x="402251" y="172648"/>
                </a:lnTo>
                <a:lnTo>
                  <a:pt x="377468" y="118969"/>
                </a:lnTo>
                <a:lnTo>
                  <a:pt x="349123" y="74022"/>
                </a:lnTo>
                <a:lnTo>
                  <a:pt x="317682" y="38814"/>
                </a:lnTo>
                <a:lnTo>
                  <a:pt x="283613" y="14350"/>
                </a:lnTo>
                <a:lnTo>
                  <a:pt x="247381" y="1636"/>
                </a:lnTo>
                <a:lnTo>
                  <a:pt x="228599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336669" y="4311395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 h="0">
                <a:moveTo>
                  <a:pt x="0" y="0"/>
                </a:moveTo>
                <a:lnTo>
                  <a:pt x="23621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336669" y="5301995"/>
            <a:ext cx="2362200" cy="0"/>
          </a:xfrm>
          <a:custGeom>
            <a:avLst/>
            <a:gdLst/>
            <a:ahLst/>
            <a:cxnLst/>
            <a:rect l="l" t="t" r="r" b="b"/>
            <a:pathLst>
              <a:path w="2362200" h="0">
                <a:moveTo>
                  <a:pt x="0" y="0"/>
                </a:moveTo>
                <a:lnTo>
                  <a:pt x="23621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403469" y="56067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479669" y="56829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555869" y="560679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0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632069" y="568299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479669" y="58353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1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336832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336832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699031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32CC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699031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803269" y="47685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8698869" y="47685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609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803269" y="4768595"/>
            <a:ext cx="0" cy="1066800"/>
          </a:xfrm>
          <a:custGeom>
            <a:avLst/>
            <a:gdLst/>
            <a:ahLst/>
            <a:cxnLst/>
            <a:rect l="l" t="t" r="r" b="b"/>
            <a:pathLst>
              <a:path w="0" h="1066800">
                <a:moveTo>
                  <a:pt x="0" y="0"/>
                </a:moveTo>
                <a:lnTo>
                  <a:pt x="0" y="1066799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308469" y="4768595"/>
            <a:ext cx="0" cy="1066800"/>
          </a:xfrm>
          <a:custGeom>
            <a:avLst/>
            <a:gdLst/>
            <a:ahLst/>
            <a:cxnLst/>
            <a:rect l="l" t="t" r="r" b="b"/>
            <a:pathLst>
              <a:path w="0" h="1066800">
                <a:moveTo>
                  <a:pt x="0" y="0"/>
                </a:moveTo>
                <a:lnTo>
                  <a:pt x="0" y="1066799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803269" y="5835395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 h="0">
                <a:moveTo>
                  <a:pt x="0" y="0"/>
                </a:moveTo>
                <a:lnTo>
                  <a:pt x="1600199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632069" y="5835395"/>
            <a:ext cx="1676400" cy="0"/>
          </a:xfrm>
          <a:custGeom>
            <a:avLst/>
            <a:gdLst/>
            <a:ahLst/>
            <a:cxnLst/>
            <a:rect l="l" t="t" r="r" b="b"/>
            <a:pathLst>
              <a:path w="1676400" h="0">
                <a:moveTo>
                  <a:pt x="0" y="0"/>
                </a:moveTo>
                <a:lnTo>
                  <a:pt x="1676399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098669" y="49971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56387"/>
                </a:moveTo>
                <a:lnTo>
                  <a:pt x="284987" y="18287"/>
                </a:lnTo>
                <a:lnTo>
                  <a:pt x="0" y="18287"/>
                </a:lnTo>
                <a:lnTo>
                  <a:pt x="0" y="56387"/>
                </a:lnTo>
                <a:lnTo>
                  <a:pt x="284987" y="56387"/>
                </a:lnTo>
                <a:close/>
              </a:path>
              <a:path w="381000" h="76200">
                <a:moveTo>
                  <a:pt x="380999" y="38099"/>
                </a:moveTo>
                <a:lnTo>
                  <a:pt x="284987" y="0"/>
                </a:lnTo>
                <a:lnTo>
                  <a:pt x="284987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98669" y="49971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76199"/>
                </a:moveTo>
                <a:lnTo>
                  <a:pt x="284987" y="56387"/>
                </a:lnTo>
                <a:lnTo>
                  <a:pt x="0" y="56387"/>
                </a:lnTo>
                <a:lnTo>
                  <a:pt x="0" y="18287"/>
                </a:lnTo>
                <a:lnTo>
                  <a:pt x="284987" y="18287"/>
                </a:lnTo>
                <a:lnTo>
                  <a:pt x="284987" y="0"/>
                </a:lnTo>
                <a:lnTo>
                  <a:pt x="380999" y="38099"/>
                </a:lnTo>
                <a:lnTo>
                  <a:pt x="284987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145669" y="4768595"/>
            <a:ext cx="1828800" cy="367665"/>
          </a:xfrm>
          <a:custGeom>
            <a:avLst/>
            <a:gdLst/>
            <a:ahLst/>
            <a:cxnLst/>
            <a:rect l="l" t="t" r="r" b="b"/>
            <a:pathLst>
              <a:path w="1828800" h="367664">
                <a:moveTo>
                  <a:pt x="0" y="0"/>
                </a:moveTo>
                <a:lnTo>
                  <a:pt x="0" y="367283"/>
                </a:lnTo>
                <a:lnTo>
                  <a:pt x="1828799" y="367283"/>
                </a:lnTo>
                <a:lnTo>
                  <a:pt x="18287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261493" y="4806695"/>
            <a:ext cx="189230" cy="76200"/>
          </a:xfrm>
          <a:custGeom>
            <a:avLst/>
            <a:gdLst/>
            <a:ahLst/>
            <a:cxnLst/>
            <a:rect l="l" t="t" r="r" b="b"/>
            <a:pathLst>
              <a:path w="189230" h="76200">
                <a:moveTo>
                  <a:pt x="124967" y="47243"/>
                </a:moveTo>
                <a:lnTo>
                  <a:pt x="124967" y="28955"/>
                </a:lnTo>
                <a:lnTo>
                  <a:pt x="0" y="28955"/>
                </a:lnTo>
                <a:lnTo>
                  <a:pt x="0" y="47243"/>
                </a:lnTo>
                <a:lnTo>
                  <a:pt x="124967" y="47243"/>
                </a:lnTo>
                <a:close/>
              </a:path>
              <a:path w="189230" h="76200">
                <a:moveTo>
                  <a:pt x="188975" y="38099"/>
                </a:moveTo>
                <a:lnTo>
                  <a:pt x="112775" y="0"/>
                </a:lnTo>
                <a:lnTo>
                  <a:pt x="112775" y="28955"/>
                </a:lnTo>
                <a:lnTo>
                  <a:pt x="124967" y="28955"/>
                </a:lnTo>
                <a:lnTo>
                  <a:pt x="124967" y="70103"/>
                </a:lnTo>
                <a:lnTo>
                  <a:pt x="188975" y="38099"/>
                </a:lnTo>
                <a:close/>
              </a:path>
              <a:path w="189230" h="76200">
                <a:moveTo>
                  <a:pt x="124967" y="70103"/>
                </a:moveTo>
                <a:lnTo>
                  <a:pt x="124967" y="47243"/>
                </a:lnTo>
                <a:lnTo>
                  <a:pt x="112775" y="47243"/>
                </a:lnTo>
                <a:lnTo>
                  <a:pt x="112775" y="76199"/>
                </a:lnTo>
                <a:lnTo>
                  <a:pt x="124967" y="70103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99693" y="4730495"/>
            <a:ext cx="189230" cy="76200"/>
          </a:xfrm>
          <a:custGeom>
            <a:avLst/>
            <a:gdLst/>
            <a:ahLst/>
            <a:cxnLst/>
            <a:rect l="l" t="t" r="r" b="b"/>
            <a:pathLst>
              <a:path w="189229" h="76200">
                <a:moveTo>
                  <a:pt x="124967" y="47243"/>
                </a:moveTo>
                <a:lnTo>
                  <a:pt x="124967" y="28955"/>
                </a:lnTo>
                <a:lnTo>
                  <a:pt x="0" y="28955"/>
                </a:lnTo>
                <a:lnTo>
                  <a:pt x="0" y="47243"/>
                </a:lnTo>
                <a:lnTo>
                  <a:pt x="124967" y="47243"/>
                </a:lnTo>
                <a:close/>
              </a:path>
              <a:path w="189229" h="76200">
                <a:moveTo>
                  <a:pt x="188975" y="38099"/>
                </a:moveTo>
                <a:lnTo>
                  <a:pt x="112775" y="0"/>
                </a:lnTo>
                <a:lnTo>
                  <a:pt x="112775" y="28955"/>
                </a:lnTo>
                <a:lnTo>
                  <a:pt x="124967" y="28955"/>
                </a:lnTo>
                <a:lnTo>
                  <a:pt x="124967" y="70103"/>
                </a:lnTo>
                <a:lnTo>
                  <a:pt x="188975" y="38099"/>
                </a:lnTo>
                <a:close/>
              </a:path>
              <a:path w="189229" h="76200">
                <a:moveTo>
                  <a:pt x="124967" y="70103"/>
                </a:moveTo>
                <a:lnTo>
                  <a:pt x="124967" y="47243"/>
                </a:lnTo>
                <a:lnTo>
                  <a:pt x="112775" y="47243"/>
                </a:lnTo>
                <a:lnTo>
                  <a:pt x="112775" y="76199"/>
                </a:lnTo>
                <a:lnTo>
                  <a:pt x="124967" y="70103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014010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34486"/>
                </a:moveTo>
                <a:lnTo>
                  <a:pt x="71250" y="20835"/>
                </a:lnTo>
                <a:lnTo>
                  <a:pt x="63007" y="9898"/>
                </a:lnTo>
                <a:lnTo>
                  <a:pt x="51324" y="2634"/>
                </a:lnTo>
                <a:lnTo>
                  <a:pt x="37158" y="0"/>
                </a:lnTo>
                <a:lnTo>
                  <a:pt x="27046" y="1348"/>
                </a:lnTo>
                <a:lnTo>
                  <a:pt x="15847" y="6826"/>
                </a:lnTo>
                <a:lnTo>
                  <a:pt x="7128" y="16333"/>
                </a:lnTo>
                <a:lnTo>
                  <a:pt x="1606" y="29668"/>
                </a:lnTo>
                <a:lnTo>
                  <a:pt x="0" y="46632"/>
                </a:lnTo>
                <a:lnTo>
                  <a:pt x="5085" y="58447"/>
                </a:lnTo>
                <a:lnTo>
                  <a:pt x="14272" y="67736"/>
                </a:lnTo>
                <a:lnTo>
                  <a:pt x="27215" y="73735"/>
                </a:lnTo>
                <a:lnTo>
                  <a:pt x="43564" y="75680"/>
                </a:lnTo>
                <a:lnTo>
                  <a:pt x="56185" y="71125"/>
                </a:lnTo>
                <a:lnTo>
                  <a:pt x="66206" y="62353"/>
                </a:lnTo>
                <a:lnTo>
                  <a:pt x="72789" y="49946"/>
                </a:lnTo>
                <a:lnTo>
                  <a:pt x="75096" y="344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014010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158" y="0"/>
                </a:moveTo>
                <a:lnTo>
                  <a:pt x="51324" y="2634"/>
                </a:lnTo>
                <a:lnTo>
                  <a:pt x="63007" y="9898"/>
                </a:lnTo>
                <a:lnTo>
                  <a:pt x="71250" y="20835"/>
                </a:lnTo>
                <a:lnTo>
                  <a:pt x="75096" y="34486"/>
                </a:lnTo>
                <a:lnTo>
                  <a:pt x="72789" y="49946"/>
                </a:lnTo>
                <a:lnTo>
                  <a:pt x="66206" y="62353"/>
                </a:lnTo>
                <a:lnTo>
                  <a:pt x="56185" y="71125"/>
                </a:lnTo>
                <a:lnTo>
                  <a:pt x="43564" y="75680"/>
                </a:lnTo>
                <a:lnTo>
                  <a:pt x="27215" y="73735"/>
                </a:lnTo>
                <a:lnTo>
                  <a:pt x="14272" y="67736"/>
                </a:lnTo>
                <a:lnTo>
                  <a:pt x="5085" y="58447"/>
                </a:lnTo>
                <a:lnTo>
                  <a:pt x="0" y="46632"/>
                </a:lnTo>
                <a:lnTo>
                  <a:pt x="1606" y="29668"/>
                </a:lnTo>
                <a:lnTo>
                  <a:pt x="7128" y="16333"/>
                </a:lnTo>
                <a:lnTo>
                  <a:pt x="15847" y="6826"/>
                </a:lnTo>
                <a:lnTo>
                  <a:pt x="27046" y="1348"/>
                </a:lnTo>
                <a:lnTo>
                  <a:pt x="37158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784469" y="4806695"/>
            <a:ext cx="228600" cy="76200"/>
          </a:xfrm>
          <a:custGeom>
            <a:avLst/>
            <a:gdLst/>
            <a:ahLst/>
            <a:cxnLst/>
            <a:rect l="l" t="t" r="r" b="b"/>
            <a:pathLst>
              <a:path w="2286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228600" h="76200">
                <a:moveTo>
                  <a:pt x="228599" y="47243"/>
                </a:moveTo>
                <a:lnTo>
                  <a:pt x="228599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228599" y="47243"/>
                </a:lnTo>
                <a:close/>
              </a:path>
              <a:path w="2286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480610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34486"/>
                </a:moveTo>
                <a:lnTo>
                  <a:pt x="71250" y="20835"/>
                </a:lnTo>
                <a:lnTo>
                  <a:pt x="63007" y="9898"/>
                </a:lnTo>
                <a:lnTo>
                  <a:pt x="51324" y="2634"/>
                </a:lnTo>
                <a:lnTo>
                  <a:pt x="37158" y="0"/>
                </a:lnTo>
                <a:lnTo>
                  <a:pt x="27046" y="1348"/>
                </a:lnTo>
                <a:lnTo>
                  <a:pt x="15847" y="6826"/>
                </a:lnTo>
                <a:lnTo>
                  <a:pt x="7128" y="16333"/>
                </a:lnTo>
                <a:lnTo>
                  <a:pt x="1606" y="29668"/>
                </a:lnTo>
                <a:lnTo>
                  <a:pt x="0" y="46632"/>
                </a:lnTo>
                <a:lnTo>
                  <a:pt x="5085" y="58447"/>
                </a:lnTo>
                <a:lnTo>
                  <a:pt x="14272" y="67736"/>
                </a:lnTo>
                <a:lnTo>
                  <a:pt x="27215" y="73735"/>
                </a:lnTo>
                <a:lnTo>
                  <a:pt x="43564" y="75680"/>
                </a:lnTo>
                <a:lnTo>
                  <a:pt x="56185" y="71125"/>
                </a:lnTo>
                <a:lnTo>
                  <a:pt x="66206" y="62353"/>
                </a:lnTo>
                <a:lnTo>
                  <a:pt x="72789" y="49946"/>
                </a:lnTo>
                <a:lnTo>
                  <a:pt x="75096" y="344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480610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158" y="0"/>
                </a:moveTo>
                <a:lnTo>
                  <a:pt x="51324" y="2634"/>
                </a:lnTo>
                <a:lnTo>
                  <a:pt x="63007" y="9898"/>
                </a:lnTo>
                <a:lnTo>
                  <a:pt x="71250" y="20835"/>
                </a:lnTo>
                <a:lnTo>
                  <a:pt x="75096" y="34486"/>
                </a:lnTo>
                <a:lnTo>
                  <a:pt x="72789" y="49946"/>
                </a:lnTo>
                <a:lnTo>
                  <a:pt x="66206" y="62353"/>
                </a:lnTo>
                <a:lnTo>
                  <a:pt x="56185" y="71125"/>
                </a:lnTo>
                <a:lnTo>
                  <a:pt x="43564" y="75680"/>
                </a:lnTo>
                <a:lnTo>
                  <a:pt x="27215" y="73735"/>
                </a:lnTo>
                <a:lnTo>
                  <a:pt x="14272" y="67736"/>
                </a:lnTo>
                <a:lnTo>
                  <a:pt x="5085" y="58447"/>
                </a:lnTo>
                <a:lnTo>
                  <a:pt x="0" y="46632"/>
                </a:lnTo>
                <a:lnTo>
                  <a:pt x="1606" y="29668"/>
                </a:lnTo>
                <a:lnTo>
                  <a:pt x="7128" y="16333"/>
                </a:lnTo>
                <a:lnTo>
                  <a:pt x="15847" y="6826"/>
                </a:lnTo>
                <a:lnTo>
                  <a:pt x="27046" y="1348"/>
                </a:lnTo>
                <a:lnTo>
                  <a:pt x="37158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251069" y="4806695"/>
            <a:ext cx="228600" cy="76200"/>
          </a:xfrm>
          <a:custGeom>
            <a:avLst/>
            <a:gdLst/>
            <a:ahLst/>
            <a:cxnLst/>
            <a:rect l="l" t="t" r="r" b="b"/>
            <a:pathLst>
              <a:path w="2286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228600" h="76200">
                <a:moveTo>
                  <a:pt x="228599" y="47243"/>
                </a:moveTo>
                <a:lnTo>
                  <a:pt x="228599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228599" y="47243"/>
                </a:lnTo>
                <a:close/>
              </a:path>
              <a:path w="2286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023410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34486"/>
                </a:moveTo>
                <a:lnTo>
                  <a:pt x="71250" y="20835"/>
                </a:lnTo>
                <a:lnTo>
                  <a:pt x="63007" y="9898"/>
                </a:lnTo>
                <a:lnTo>
                  <a:pt x="51324" y="2634"/>
                </a:lnTo>
                <a:lnTo>
                  <a:pt x="37158" y="0"/>
                </a:lnTo>
                <a:lnTo>
                  <a:pt x="27046" y="1348"/>
                </a:lnTo>
                <a:lnTo>
                  <a:pt x="15847" y="6826"/>
                </a:lnTo>
                <a:lnTo>
                  <a:pt x="7128" y="16333"/>
                </a:lnTo>
                <a:lnTo>
                  <a:pt x="1606" y="29668"/>
                </a:lnTo>
                <a:lnTo>
                  <a:pt x="0" y="46632"/>
                </a:lnTo>
                <a:lnTo>
                  <a:pt x="5085" y="58447"/>
                </a:lnTo>
                <a:lnTo>
                  <a:pt x="14272" y="67736"/>
                </a:lnTo>
                <a:lnTo>
                  <a:pt x="27215" y="73735"/>
                </a:lnTo>
                <a:lnTo>
                  <a:pt x="43564" y="75680"/>
                </a:lnTo>
                <a:lnTo>
                  <a:pt x="56185" y="71125"/>
                </a:lnTo>
                <a:lnTo>
                  <a:pt x="66206" y="62353"/>
                </a:lnTo>
                <a:lnTo>
                  <a:pt x="72789" y="49946"/>
                </a:lnTo>
                <a:lnTo>
                  <a:pt x="75096" y="344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023410" y="4768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158" y="0"/>
                </a:moveTo>
                <a:lnTo>
                  <a:pt x="51324" y="2634"/>
                </a:lnTo>
                <a:lnTo>
                  <a:pt x="63007" y="9898"/>
                </a:lnTo>
                <a:lnTo>
                  <a:pt x="71250" y="20835"/>
                </a:lnTo>
                <a:lnTo>
                  <a:pt x="75096" y="34486"/>
                </a:lnTo>
                <a:lnTo>
                  <a:pt x="72789" y="49946"/>
                </a:lnTo>
                <a:lnTo>
                  <a:pt x="66206" y="62353"/>
                </a:lnTo>
                <a:lnTo>
                  <a:pt x="56185" y="71125"/>
                </a:lnTo>
                <a:lnTo>
                  <a:pt x="43564" y="75680"/>
                </a:lnTo>
                <a:lnTo>
                  <a:pt x="27215" y="73735"/>
                </a:lnTo>
                <a:lnTo>
                  <a:pt x="14272" y="67736"/>
                </a:lnTo>
                <a:lnTo>
                  <a:pt x="5085" y="58447"/>
                </a:lnTo>
                <a:lnTo>
                  <a:pt x="0" y="46632"/>
                </a:lnTo>
                <a:lnTo>
                  <a:pt x="1606" y="29668"/>
                </a:lnTo>
                <a:lnTo>
                  <a:pt x="7128" y="16333"/>
                </a:lnTo>
                <a:lnTo>
                  <a:pt x="15847" y="6826"/>
                </a:lnTo>
                <a:lnTo>
                  <a:pt x="27046" y="1348"/>
                </a:lnTo>
                <a:lnTo>
                  <a:pt x="37158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793869" y="4806695"/>
            <a:ext cx="228600" cy="76200"/>
          </a:xfrm>
          <a:custGeom>
            <a:avLst/>
            <a:gdLst/>
            <a:ahLst/>
            <a:cxnLst/>
            <a:rect l="l" t="t" r="r" b="b"/>
            <a:pathLst>
              <a:path w="2286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228600" h="76200">
                <a:moveTo>
                  <a:pt x="228599" y="47243"/>
                </a:moveTo>
                <a:lnTo>
                  <a:pt x="228599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228599" y="47243"/>
                </a:lnTo>
                <a:close/>
              </a:path>
              <a:path w="2286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681093" y="4501895"/>
            <a:ext cx="189230" cy="76200"/>
          </a:xfrm>
          <a:custGeom>
            <a:avLst/>
            <a:gdLst/>
            <a:ahLst/>
            <a:cxnLst/>
            <a:rect l="l" t="t" r="r" b="b"/>
            <a:pathLst>
              <a:path w="189229" h="76200">
                <a:moveTo>
                  <a:pt x="124967" y="47243"/>
                </a:moveTo>
                <a:lnTo>
                  <a:pt x="124967" y="28955"/>
                </a:lnTo>
                <a:lnTo>
                  <a:pt x="0" y="28955"/>
                </a:lnTo>
                <a:lnTo>
                  <a:pt x="0" y="47243"/>
                </a:lnTo>
                <a:lnTo>
                  <a:pt x="124967" y="47243"/>
                </a:lnTo>
                <a:close/>
              </a:path>
              <a:path w="189229" h="76200">
                <a:moveTo>
                  <a:pt x="188975" y="38099"/>
                </a:moveTo>
                <a:lnTo>
                  <a:pt x="112775" y="0"/>
                </a:lnTo>
                <a:lnTo>
                  <a:pt x="112775" y="28955"/>
                </a:lnTo>
                <a:lnTo>
                  <a:pt x="124967" y="28955"/>
                </a:lnTo>
                <a:lnTo>
                  <a:pt x="124967" y="70103"/>
                </a:lnTo>
                <a:lnTo>
                  <a:pt x="188975" y="38099"/>
                </a:lnTo>
                <a:close/>
              </a:path>
              <a:path w="189229" h="76200">
                <a:moveTo>
                  <a:pt x="124967" y="70103"/>
                </a:moveTo>
                <a:lnTo>
                  <a:pt x="124967" y="47243"/>
                </a:lnTo>
                <a:lnTo>
                  <a:pt x="112775" y="47243"/>
                </a:lnTo>
                <a:lnTo>
                  <a:pt x="112775" y="76199"/>
                </a:lnTo>
                <a:lnTo>
                  <a:pt x="124967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327269" y="4482083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665987" y="76199"/>
                </a:moveTo>
                <a:lnTo>
                  <a:pt x="665987" y="38099"/>
                </a:lnTo>
                <a:lnTo>
                  <a:pt x="0" y="38099"/>
                </a:lnTo>
                <a:lnTo>
                  <a:pt x="0" y="76199"/>
                </a:lnTo>
                <a:lnTo>
                  <a:pt x="665987" y="76199"/>
                </a:lnTo>
                <a:close/>
              </a:path>
              <a:path w="762000" h="114300">
                <a:moveTo>
                  <a:pt x="761999" y="57911"/>
                </a:moveTo>
                <a:lnTo>
                  <a:pt x="647699" y="0"/>
                </a:lnTo>
                <a:lnTo>
                  <a:pt x="647699" y="38099"/>
                </a:lnTo>
                <a:lnTo>
                  <a:pt x="665987" y="38099"/>
                </a:lnTo>
                <a:lnTo>
                  <a:pt x="665987" y="105277"/>
                </a:lnTo>
                <a:lnTo>
                  <a:pt x="761999" y="57911"/>
                </a:lnTo>
                <a:close/>
              </a:path>
              <a:path w="762000" h="114300">
                <a:moveTo>
                  <a:pt x="665987" y="105277"/>
                </a:moveTo>
                <a:lnTo>
                  <a:pt x="665987" y="76199"/>
                </a:lnTo>
                <a:lnTo>
                  <a:pt x="647699" y="76199"/>
                </a:lnTo>
                <a:lnTo>
                  <a:pt x="647699" y="114299"/>
                </a:lnTo>
                <a:lnTo>
                  <a:pt x="665987" y="105277"/>
                </a:lnTo>
                <a:close/>
              </a:path>
            </a:pathLst>
          </a:custGeom>
          <a:solidFill>
            <a:srgbClr val="98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8205093" y="4349495"/>
            <a:ext cx="189230" cy="76200"/>
          </a:xfrm>
          <a:custGeom>
            <a:avLst/>
            <a:gdLst/>
            <a:ahLst/>
            <a:cxnLst/>
            <a:rect l="l" t="t" r="r" b="b"/>
            <a:pathLst>
              <a:path w="189229" h="76200">
                <a:moveTo>
                  <a:pt x="124967" y="47243"/>
                </a:moveTo>
                <a:lnTo>
                  <a:pt x="124967" y="28955"/>
                </a:lnTo>
                <a:lnTo>
                  <a:pt x="0" y="28955"/>
                </a:lnTo>
                <a:lnTo>
                  <a:pt x="0" y="47243"/>
                </a:lnTo>
                <a:lnTo>
                  <a:pt x="124967" y="47243"/>
                </a:lnTo>
                <a:close/>
              </a:path>
              <a:path w="189229" h="76200">
                <a:moveTo>
                  <a:pt x="188975" y="38099"/>
                </a:moveTo>
                <a:lnTo>
                  <a:pt x="112775" y="0"/>
                </a:lnTo>
                <a:lnTo>
                  <a:pt x="112775" y="28955"/>
                </a:lnTo>
                <a:lnTo>
                  <a:pt x="124967" y="28955"/>
                </a:lnTo>
                <a:lnTo>
                  <a:pt x="124967" y="70103"/>
                </a:lnTo>
                <a:lnTo>
                  <a:pt x="188975" y="38099"/>
                </a:lnTo>
                <a:close/>
              </a:path>
              <a:path w="189229" h="76200">
                <a:moveTo>
                  <a:pt x="124967" y="70103"/>
                </a:moveTo>
                <a:lnTo>
                  <a:pt x="124967" y="47243"/>
                </a:lnTo>
                <a:lnTo>
                  <a:pt x="112775" y="47243"/>
                </a:lnTo>
                <a:lnTo>
                  <a:pt x="112775" y="76199"/>
                </a:lnTo>
                <a:lnTo>
                  <a:pt x="124967" y="70103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342765" y="4104132"/>
            <a:ext cx="2350135" cy="109855"/>
          </a:xfrm>
          <a:custGeom>
            <a:avLst/>
            <a:gdLst/>
            <a:ahLst/>
            <a:cxnLst/>
            <a:rect l="l" t="t" r="r" b="b"/>
            <a:pathLst>
              <a:path w="2350134" h="109854">
                <a:moveTo>
                  <a:pt x="106679" y="10667"/>
                </a:moveTo>
                <a:lnTo>
                  <a:pt x="100583" y="1523"/>
                </a:lnTo>
                <a:lnTo>
                  <a:pt x="94487" y="0"/>
                </a:lnTo>
                <a:lnTo>
                  <a:pt x="89915" y="1523"/>
                </a:lnTo>
                <a:lnTo>
                  <a:pt x="0" y="54863"/>
                </a:lnTo>
                <a:lnTo>
                  <a:pt x="19811" y="66616"/>
                </a:lnTo>
                <a:lnTo>
                  <a:pt x="19811" y="45719"/>
                </a:lnTo>
                <a:lnTo>
                  <a:pt x="53287" y="45719"/>
                </a:lnTo>
                <a:lnTo>
                  <a:pt x="100583" y="18287"/>
                </a:lnTo>
                <a:lnTo>
                  <a:pt x="105155" y="15239"/>
                </a:lnTo>
                <a:lnTo>
                  <a:pt x="106679" y="10667"/>
                </a:lnTo>
                <a:close/>
              </a:path>
              <a:path w="2350134" h="109854">
                <a:moveTo>
                  <a:pt x="53287" y="45719"/>
                </a:moveTo>
                <a:lnTo>
                  <a:pt x="19811" y="45719"/>
                </a:lnTo>
                <a:lnTo>
                  <a:pt x="19811" y="64007"/>
                </a:lnTo>
                <a:lnTo>
                  <a:pt x="24383" y="64007"/>
                </a:lnTo>
                <a:lnTo>
                  <a:pt x="24383" y="47243"/>
                </a:lnTo>
                <a:lnTo>
                  <a:pt x="37521" y="54863"/>
                </a:lnTo>
                <a:lnTo>
                  <a:pt x="53287" y="45719"/>
                </a:lnTo>
                <a:close/>
              </a:path>
              <a:path w="2350134" h="109854">
                <a:moveTo>
                  <a:pt x="106679" y="99059"/>
                </a:moveTo>
                <a:lnTo>
                  <a:pt x="105155" y="92963"/>
                </a:lnTo>
                <a:lnTo>
                  <a:pt x="100583" y="91439"/>
                </a:lnTo>
                <a:lnTo>
                  <a:pt x="53287" y="64007"/>
                </a:lnTo>
                <a:lnTo>
                  <a:pt x="19811" y="64007"/>
                </a:lnTo>
                <a:lnTo>
                  <a:pt x="19811" y="66616"/>
                </a:lnTo>
                <a:lnTo>
                  <a:pt x="89915" y="108203"/>
                </a:lnTo>
                <a:lnTo>
                  <a:pt x="94487" y="109727"/>
                </a:lnTo>
                <a:lnTo>
                  <a:pt x="100583" y="108203"/>
                </a:lnTo>
                <a:lnTo>
                  <a:pt x="106679" y="99059"/>
                </a:lnTo>
                <a:close/>
              </a:path>
              <a:path w="2350134" h="109854">
                <a:moveTo>
                  <a:pt x="37521" y="54863"/>
                </a:moveTo>
                <a:lnTo>
                  <a:pt x="24383" y="47243"/>
                </a:lnTo>
                <a:lnTo>
                  <a:pt x="24383" y="62483"/>
                </a:lnTo>
                <a:lnTo>
                  <a:pt x="37521" y="54863"/>
                </a:lnTo>
                <a:close/>
              </a:path>
              <a:path w="2350134" h="109854">
                <a:moveTo>
                  <a:pt x="53287" y="64007"/>
                </a:moveTo>
                <a:lnTo>
                  <a:pt x="37521" y="54863"/>
                </a:lnTo>
                <a:lnTo>
                  <a:pt x="24383" y="62483"/>
                </a:lnTo>
                <a:lnTo>
                  <a:pt x="24383" y="64007"/>
                </a:lnTo>
                <a:lnTo>
                  <a:pt x="53287" y="64007"/>
                </a:lnTo>
                <a:close/>
              </a:path>
              <a:path w="2350134" h="109854">
                <a:moveTo>
                  <a:pt x="2312486" y="54863"/>
                </a:moveTo>
                <a:lnTo>
                  <a:pt x="2296720" y="45719"/>
                </a:lnTo>
                <a:lnTo>
                  <a:pt x="53287" y="45719"/>
                </a:lnTo>
                <a:lnTo>
                  <a:pt x="37521" y="54863"/>
                </a:lnTo>
                <a:lnTo>
                  <a:pt x="53287" y="64007"/>
                </a:lnTo>
                <a:lnTo>
                  <a:pt x="2296720" y="64007"/>
                </a:lnTo>
                <a:lnTo>
                  <a:pt x="2312486" y="54863"/>
                </a:lnTo>
                <a:close/>
              </a:path>
              <a:path w="2350134" h="109854">
                <a:moveTo>
                  <a:pt x="2350007" y="54863"/>
                </a:moveTo>
                <a:lnTo>
                  <a:pt x="2258567" y="1523"/>
                </a:lnTo>
                <a:lnTo>
                  <a:pt x="2253995" y="0"/>
                </a:lnTo>
                <a:lnTo>
                  <a:pt x="2249423" y="1523"/>
                </a:lnTo>
                <a:lnTo>
                  <a:pt x="2243327" y="10667"/>
                </a:lnTo>
                <a:lnTo>
                  <a:pt x="2244851" y="15239"/>
                </a:lnTo>
                <a:lnTo>
                  <a:pt x="2249423" y="18287"/>
                </a:lnTo>
                <a:lnTo>
                  <a:pt x="2296720" y="45719"/>
                </a:lnTo>
                <a:lnTo>
                  <a:pt x="2330195" y="45719"/>
                </a:lnTo>
                <a:lnTo>
                  <a:pt x="2330195" y="66420"/>
                </a:lnTo>
                <a:lnTo>
                  <a:pt x="2350007" y="54863"/>
                </a:lnTo>
                <a:close/>
              </a:path>
              <a:path w="2350134" h="109854">
                <a:moveTo>
                  <a:pt x="2330195" y="66420"/>
                </a:moveTo>
                <a:lnTo>
                  <a:pt x="2330195" y="64007"/>
                </a:lnTo>
                <a:lnTo>
                  <a:pt x="2296720" y="64007"/>
                </a:lnTo>
                <a:lnTo>
                  <a:pt x="2249423" y="91439"/>
                </a:lnTo>
                <a:lnTo>
                  <a:pt x="2244851" y="92963"/>
                </a:lnTo>
                <a:lnTo>
                  <a:pt x="2243327" y="99059"/>
                </a:lnTo>
                <a:lnTo>
                  <a:pt x="2249423" y="108203"/>
                </a:lnTo>
                <a:lnTo>
                  <a:pt x="2253995" y="109727"/>
                </a:lnTo>
                <a:lnTo>
                  <a:pt x="2258567" y="108203"/>
                </a:lnTo>
                <a:lnTo>
                  <a:pt x="2330195" y="66420"/>
                </a:lnTo>
                <a:close/>
              </a:path>
              <a:path w="2350134" h="109854">
                <a:moveTo>
                  <a:pt x="2330195" y="64007"/>
                </a:moveTo>
                <a:lnTo>
                  <a:pt x="2330195" y="45719"/>
                </a:lnTo>
                <a:lnTo>
                  <a:pt x="2296720" y="45719"/>
                </a:lnTo>
                <a:lnTo>
                  <a:pt x="2312486" y="54863"/>
                </a:lnTo>
                <a:lnTo>
                  <a:pt x="2325623" y="47243"/>
                </a:lnTo>
                <a:lnTo>
                  <a:pt x="2325623" y="64007"/>
                </a:lnTo>
                <a:lnTo>
                  <a:pt x="2330195" y="64007"/>
                </a:lnTo>
                <a:close/>
              </a:path>
              <a:path w="2350134" h="109854">
                <a:moveTo>
                  <a:pt x="2325623" y="64007"/>
                </a:moveTo>
                <a:lnTo>
                  <a:pt x="2325623" y="62483"/>
                </a:lnTo>
                <a:lnTo>
                  <a:pt x="2312486" y="54863"/>
                </a:lnTo>
                <a:lnTo>
                  <a:pt x="2296720" y="64007"/>
                </a:lnTo>
                <a:lnTo>
                  <a:pt x="2325623" y="64007"/>
                </a:lnTo>
                <a:close/>
              </a:path>
              <a:path w="2350134" h="109854">
                <a:moveTo>
                  <a:pt x="2325623" y="62483"/>
                </a:moveTo>
                <a:lnTo>
                  <a:pt x="2325623" y="47243"/>
                </a:lnTo>
                <a:lnTo>
                  <a:pt x="2312486" y="54863"/>
                </a:lnTo>
                <a:lnTo>
                  <a:pt x="2325623" y="62483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050669" y="4768595"/>
            <a:ext cx="1447800" cy="367665"/>
          </a:xfrm>
          <a:custGeom>
            <a:avLst/>
            <a:gdLst/>
            <a:ahLst/>
            <a:cxnLst/>
            <a:rect l="l" t="t" r="r" b="b"/>
            <a:pathLst>
              <a:path w="1447800" h="367664">
                <a:moveTo>
                  <a:pt x="0" y="0"/>
                </a:moveTo>
                <a:lnTo>
                  <a:pt x="0" y="367283"/>
                </a:lnTo>
                <a:lnTo>
                  <a:pt x="1447799" y="367283"/>
                </a:lnTo>
                <a:lnTo>
                  <a:pt x="14477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044318" y="4806695"/>
            <a:ext cx="226060" cy="76200"/>
          </a:xfrm>
          <a:custGeom>
            <a:avLst/>
            <a:gdLst/>
            <a:ahLst/>
            <a:cxnLst/>
            <a:rect l="l" t="t" r="r" b="b"/>
            <a:pathLst>
              <a:path w="226060" h="76200">
                <a:moveTo>
                  <a:pt x="161543" y="47243"/>
                </a:moveTo>
                <a:lnTo>
                  <a:pt x="161543" y="28955"/>
                </a:lnTo>
                <a:lnTo>
                  <a:pt x="0" y="28955"/>
                </a:lnTo>
                <a:lnTo>
                  <a:pt x="0" y="47243"/>
                </a:lnTo>
                <a:lnTo>
                  <a:pt x="161543" y="47243"/>
                </a:lnTo>
                <a:close/>
              </a:path>
              <a:path w="226060" h="76200">
                <a:moveTo>
                  <a:pt x="225551" y="38099"/>
                </a:moveTo>
                <a:lnTo>
                  <a:pt x="149351" y="0"/>
                </a:lnTo>
                <a:lnTo>
                  <a:pt x="149351" y="28955"/>
                </a:lnTo>
                <a:lnTo>
                  <a:pt x="161543" y="28955"/>
                </a:lnTo>
                <a:lnTo>
                  <a:pt x="161543" y="70103"/>
                </a:lnTo>
                <a:lnTo>
                  <a:pt x="225551" y="38099"/>
                </a:lnTo>
                <a:close/>
              </a:path>
              <a:path w="226060" h="76200">
                <a:moveTo>
                  <a:pt x="161543" y="70103"/>
                </a:moveTo>
                <a:lnTo>
                  <a:pt x="161543" y="47243"/>
                </a:lnTo>
                <a:lnTo>
                  <a:pt x="149351" y="47243"/>
                </a:lnTo>
                <a:lnTo>
                  <a:pt x="149351" y="76199"/>
                </a:lnTo>
                <a:lnTo>
                  <a:pt x="161543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650869" y="5073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38099" y="0"/>
                </a:lnTo>
                <a:lnTo>
                  <a:pt x="0" y="94487"/>
                </a:lnTo>
                <a:lnTo>
                  <a:pt x="18287" y="94487"/>
                </a:lnTo>
                <a:lnTo>
                  <a:pt x="18287" y="380999"/>
                </a:lnTo>
                <a:lnTo>
                  <a:pt x="56387" y="380999"/>
                </a:lnTo>
                <a:lnTo>
                  <a:pt x="56387" y="94487"/>
                </a:lnTo>
                <a:lnTo>
                  <a:pt x="76199" y="944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650869" y="5073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94487"/>
                </a:moveTo>
                <a:lnTo>
                  <a:pt x="56387" y="94487"/>
                </a:lnTo>
                <a:lnTo>
                  <a:pt x="56387" y="380999"/>
                </a:lnTo>
                <a:lnTo>
                  <a:pt x="18287" y="380999"/>
                </a:lnTo>
                <a:lnTo>
                  <a:pt x="18287" y="94487"/>
                </a:lnTo>
                <a:lnTo>
                  <a:pt x="0" y="94487"/>
                </a:lnTo>
                <a:lnTo>
                  <a:pt x="38099" y="0"/>
                </a:lnTo>
                <a:lnTo>
                  <a:pt x="76199" y="944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9384669" y="5073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76199" y="284987"/>
                </a:moveTo>
                <a:lnTo>
                  <a:pt x="56387" y="284987"/>
                </a:lnTo>
                <a:lnTo>
                  <a:pt x="56387" y="0"/>
                </a:lnTo>
                <a:lnTo>
                  <a:pt x="18287" y="0"/>
                </a:lnTo>
                <a:lnTo>
                  <a:pt x="18287" y="284987"/>
                </a:lnTo>
                <a:lnTo>
                  <a:pt x="0" y="284987"/>
                </a:lnTo>
                <a:lnTo>
                  <a:pt x="38099" y="380999"/>
                </a:lnTo>
                <a:lnTo>
                  <a:pt x="76199" y="284987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9384669" y="5073395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0" y="284987"/>
                </a:moveTo>
                <a:lnTo>
                  <a:pt x="18287" y="284987"/>
                </a:lnTo>
                <a:lnTo>
                  <a:pt x="18287" y="0"/>
                </a:lnTo>
                <a:lnTo>
                  <a:pt x="56387" y="0"/>
                </a:lnTo>
                <a:lnTo>
                  <a:pt x="56387" y="284987"/>
                </a:lnTo>
                <a:lnTo>
                  <a:pt x="76199" y="284987"/>
                </a:lnTo>
                <a:lnTo>
                  <a:pt x="38099" y="380999"/>
                </a:lnTo>
                <a:lnTo>
                  <a:pt x="0" y="284987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78873" y="4768595"/>
            <a:ext cx="990600" cy="367665"/>
          </a:xfrm>
          <a:custGeom>
            <a:avLst/>
            <a:gdLst/>
            <a:ahLst/>
            <a:cxnLst/>
            <a:rect l="l" t="t" r="r" b="b"/>
            <a:pathLst>
              <a:path w="990600" h="367664">
                <a:moveTo>
                  <a:pt x="0" y="0"/>
                </a:moveTo>
                <a:lnTo>
                  <a:pt x="0" y="367283"/>
                </a:lnTo>
                <a:lnTo>
                  <a:pt x="990599" y="367283"/>
                </a:lnTo>
                <a:lnTo>
                  <a:pt x="990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651894" y="4806695"/>
            <a:ext cx="189230" cy="76200"/>
          </a:xfrm>
          <a:custGeom>
            <a:avLst/>
            <a:gdLst/>
            <a:ahLst/>
            <a:cxnLst/>
            <a:rect l="l" t="t" r="r" b="b"/>
            <a:pathLst>
              <a:path w="189230" h="76200">
                <a:moveTo>
                  <a:pt x="124967" y="47243"/>
                </a:moveTo>
                <a:lnTo>
                  <a:pt x="124967" y="28955"/>
                </a:lnTo>
                <a:lnTo>
                  <a:pt x="0" y="28955"/>
                </a:lnTo>
                <a:lnTo>
                  <a:pt x="0" y="47243"/>
                </a:lnTo>
                <a:lnTo>
                  <a:pt x="124967" y="47243"/>
                </a:lnTo>
                <a:close/>
              </a:path>
              <a:path w="189230" h="76200">
                <a:moveTo>
                  <a:pt x="188975" y="38099"/>
                </a:moveTo>
                <a:lnTo>
                  <a:pt x="112775" y="0"/>
                </a:lnTo>
                <a:lnTo>
                  <a:pt x="112775" y="28955"/>
                </a:lnTo>
                <a:lnTo>
                  <a:pt x="124967" y="28955"/>
                </a:lnTo>
                <a:lnTo>
                  <a:pt x="124967" y="70103"/>
                </a:lnTo>
                <a:lnTo>
                  <a:pt x="188975" y="38099"/>
                </a:lnTo>
                <a:close/>
              </a:path>
              <a:path w="189230" h="76200">
                <a:moveTo>
                  <a:pt x="124967" y="70103"/>
                </a:moveTo>
                <a:lnTo>
                  <a:pt x="124967" y="47243"/>
                </a:lnTo>
                <a:lnTo>
                  <a:pt x="112775" y="47243"/>
                </a:lnTo>
                <a:lnTo>
                  <a:pt x="112775" y="76199"/>
                </a:lnTo>
                <a:lnTo>
                  <a:pt x="124967" y="70103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155073" y="4806695"/>
            <a:ext cx="189230" cy="76200"/>
          </a:xfrm>
          <a:custGeom>
            <a:avLst/>
            <a:gdLst/>
            <a:ahLst/>
            <a:cxnLst/>
            <a:rect l="l" t="t" r="r" b="b"/>
            <a:pathLst>
              <a:path w="189230" h="76200">
                <a:moveTo>
                  <a:pt x="124967" y="47243"/>
                </a:moveTo>
                <a:lnTo>
                  <a:pt x="124967" y="28955"/>
                </a:lnTo>
                <a:lnTo>
                  <a:pt x="0" y="28955"/>
                </a:lnTo>
                <a:lnTo>
                  <a:pt x="0" y="47243"/>
                </a:lnTo>
                <a:lnTo>
                  <a:pt x="124967" y="47243"/>
                </a:lnTo>
                <a:close/>
              </a:path>
              <a:path w="189230" h="76200">
                <a:moveTo>
                  <a:pt x="188975" y="38099"/>
                </a:moveTo>
                <a:lnTo>
                  <a:pt x="112775" y="0"/>
                </a:lnTo>
                <a:lnTo>
                  <a:pt x="112775" y="28955"/>
                </a:lnTo>
                <a:lnTo>
                  <a:pt x="124967" y="28955"/>
                </a:lnTo>
                <a:lnTo>
                  <a:pt x="124967" y="70103"/>
                </a:lnTo>
                <a:lnTo>
                  <a:pt x="188975" y="38099"/>
                </a:lnTo>
                <a:close/>
              </a:path>
              <a:path w="189230" h="76200">
                <a:moveTo>
                  <a:pt x="124967" y="70103"/>
                </a:moveTo>
                <a:lnTo>
                  <a:pt x="124967" y="47243"/>
                </a:lnTo>
                <a:lnTo>
                  <a:pt x="112775" y="47243"/>
                </a:lnTo>
                <a:lnTo>
                  <a:pt x="112775" y="76199"/>
                </a:lnTo>
                <a:lnTo>
                  <a:pt x="124967" y="70103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383673" y="6063995"/>
            <a:ext cx="7620000" cy="835660"/>
          </a:xfrm>
          <a:custGeom>
            <a:avLst/>
            <a:gdLst/>
            <a:ahLst/>
            <a:cxnLst/>
            <a:rect l="l" t="t" r="r" b="b"/>
            <a:pathLst>
              <a:path w="7620000" h="835659">
                <a:moveTo>
                  <a:pt x="0" y="0"/>
                </a:moveTo>
                <a:lnTo>
                  <a:pt x="0" y="835151"/>
                </a:lnTo>
                <a:lnTo>
                  <a:pt x="7619999" y="835151"/>
                </a:lnTo>
                <a:lnTo>
                  <a:pt x="7619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59873" y="6102095"/>
            <a:ext cx="154305" cy="76200"/>
          </a:xfrm>
          <a:custGeom>
            <a:avLst/>
            <a:gdLst/>
            <a:ahLst/>
            <a:cxnLst/>
            <a:rect l="l" t="t" r="r" b="b"/>
            <a:pathLst>
              <a:path w="154305" h="76200">
                <a:moveTo>
                  <a:pt x="89912" y="47243"/>
                </a:moveTo>
                <a:lnTo>
                  <a:pt x="89912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2" y="47243"/>
                </a:lnTo>
                <a:close/>
              </a:path>
              <a:path w="154305" h="76200">
                <a:moveTo>
                  <a:pt x="153920" y="38099"/>
                </a:moveTo>
                <a:lnTo>
                  <a:pt x="77720" y="0"/>
                </a:lnTo>
                <a:lnTo>
                  <a:pt x="77720" y="28955"/>
                </a:lnTo>
                <a:lnTo>
                  <a:pt x="89912" y="28955"/>
                </a:lnTo>
                <a:lnTo>
                  <a:pt x="89912" y="70103"/>
                </a:lnTo>
                <a:lnTo>
                  <a:pt x="153920" y="38099"/>
                </a:lnTo>
                <a:close/>
              </a:path>
              <a:path w="154305" h="76200">
                <a:moveTo>
                  <a:pt x="89912" y="70103"/>
                </a:moveTo>
                <a:lnTo>
                  <a:pt x="89912" y="47243"/>
                </a:lnTo>
                <a:lnTo>
                  <a:pt x="77720" y="47243"/>
                </a:lnTo>
                <a:lnTo>
                  <a:pt x="77720" y="76199"/>
                </a:lnTo>
                <a:lnTo>
                  <a:pt x="89912" y="70103"/>
                </a:lnTo>
                <a:close/>
              </a:path>
            </a:pathLst>
          </a:custGeom>
          <a:solidFill>
            <a:srgbClr val="7F00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210946" y="6102095"/>
            <a:ext cx="154305" cy="76200"/>
          </a:xfrm>
          <a:custGeom>
            <a:avLst/>
            <a:gdLst/>
            <a:ahLst/>
            <a:cxnLst/>
            <a:rect l="l" t="t" r="r" b="b"/>
            <a:pathLst>
              <a:path w="154304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4304" h="76200">
                <a:moveTo>
                  <a:pt x="153923" y="38099"/>
                </a:moveTo>
                <a:lnTo>
                  <a:pt x="77723" y="0"/>
                </a:lnTo>
                <a:lnTo>
                  <a:pt x="77723" y="28955"/>
                </a:lnTo>
                <a:lnTo>
                  <a:pt x="89915" y="28955"/>
                </a:lnTo>
                <a:lnTo>
                  <a:pt x="89915" y="70103"/>
                </a:lnTo>
                <a:lnTo>
                  <a:pt x="153923" y="38099"/>
                </a:lnTo>
                <a:close/>
              </a:path>
              <a:path w="154304" h="76200">
                <a:moveTo>
                  <a:pt x="89915" y="70103"/>
                </a:moveTo>
                <a:lnTo>
                  <a:pt x="89915" y="47243"/>
                </a:lnTo>
                <a:lnTo>
                  <a:pt x="77723" y="47243"/>
                </a:lnTo>
                <a:lnTo>
                  <a:pt x="77723" y="76199"/>
                </a:lnTo>
                <a:lnTo>
                  <a:pt x="89915" y="70103"/>
                </a:lnTo>
                <a:close/>
              </a:path>
            </a:pathLst>
          </a:custGeom>
          <a:solidFill>
            <a:srgbClr val="7F00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792345" y="6025895"/>
            <a:ext cx="154305" cy="76200"/>
          </a:xfrm>
          <a:custGeom>
            <a:avLst/>
            <a:gdLst/>
            <a:ahLst/>
            <a:cxnLst/>
            <a:rect l="l" t="t" r="r" b="b"/>
            <a:pathLst>
              <a:path w="154304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4304" h="76200">
                <a:moveTo>
                  <a:pt x="153923" y="38099"/>
                </a:moveTo>
                <a:lnTo>
                  <a:pt x="77723" y="0"/>
                </a:lnTo>
                <a:lnTo>
                  <a:pt x="77723" y="28955"/>
                </a:lnTo>
                <a:lnTo>
                  <a:pt x="89915" y="28955"/>
                </a:lnTo>
                <a:lnTo>
                  <a:pt x="89915" y="70103"/>
                </a:lnTo>
                <a:lnTo>
                  <a:pt x="153923" y="38099"/>
                </a:lnTo>
                <a:close/>
              </a:path>
              <a:path w="154304" h="76200">
                <a:moveTo>
                  <a:pt x="89915" y="70103"/>
                </a:moveTo>
                <a:lnTo>
                  <a:pt x="89915" y="47243"/>
                </a:lnTo>
                <a:lnTo>
                  <a:pt x="77723" y="47243"/>
                </a:lnTo>
                <a:lnTo>
                  <a:pt x="77723" y="76199"/>
                </a:lnTo>
                <a:lnTo>
                  <a:pt x="89915" y="70103"/>
                </a:lnTo>
                <a:close/>
              </a:path>
            </a:pathLst>
          </a:custGeom>
          <a:solidFill>
            <a:srgbClr val="7F00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870231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870231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946269" y="1377695"/>
            <a:ext cx="228600" cy="76200"/>
          </a:xfrm>
          <a:custGeom>
            <a:avLst/>
            <a:gdLst/>
            <a:ahLst/>
            <a:cxnLst/>
            <a:rect l="l" t="t" r="r" b="b"/>
            <a:pathLst>
              <a:path w="228600" h="76200">
                <a:moveTo>
                  <a:pt x="164591" y="47243"/>
                </a:moveTo>
                <a:lnTo>
                  <a:pt x="1645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164591" y="47243"/>
                </a:lnTo>
                <a:close/>
              </a:path>
              <a:path w="228600" h="76200">
                <a:moveTo>
                  <a:pt x="228599" y="38099"/>
                </a:moveTo>
                <a:lnTo>
                  <a:pt x="152399" y="0"/>
                </a:lnTo>
                <a:lnTo>
                  <a:pt x="152399" y="28955"/>
                </a:lnTo>
                <a:lnTo>
                  <a:pt x="164591" y="28955"/>
                </a:lnTo>
                <a:lnTo>
                  <a:pt x="164591" y="70103"/>
                </a:lnTo>
                <a:lnTo>
                  <a:pt x="228599" y="38099"/>
                </a:lnTo>
                <a:close/>
              </a:path>
              <a:path w="228600" h="76200">
                <a:moveTo>
                  <a:pt x="164591" y="70103"/>
                </a:moveTo>
                <a:lnTo>
                  <a:pt x="164591" y="47243"/>
                </a:lnTo>
                <a:lnTo>
                  <a:pt x="152399" y="47243"/>
                </a:lnTo>
                <a:lnTo>
                  <a:pt x="152399" y="76199"/>
                </a:lnTo>
                <a:lnTo>
                  <a:pt x="1645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479831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479831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8015614" y="2324281"/>
            <a:ext cx="616585" cy="1078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tabLst>
                <a:tab pos="456565" algn="l"/>
              </a:tabLst>
            </a:pPr>
            <a:r>
              <a:rPr dirty="0" sz="1800" b="1">
                <a:latin typeface="Arial"/>
                <a:cs typeface="Arial"/>
              </a:rPr>
              <a:t>-</a:t>
            </a:r>
            <a:r>
              <a:rPr dirty="0" sz="1800" b="1"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10"/>
              </a:spcBef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 rot="10800000">
            <a:off x="6370533" y="3058294"/>
            <a:ext cx="282871" cy="271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140"/>
              </a:lnSpc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 rot="10800000">
            <a:off x="6370533" y="2782450"/>
            <a:ext cx="282871" cy="271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140"/>
              </a:lnSpc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 rot="10800000">
            <a:off x="6370533" y="2508130"/>
            <a:ext cx="282871" cy="271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140"/>
              </a:lnSpc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 rot="10800000">
            <a:off x="6370533" y="2233810"/>
            <a:ext cx="282871" cy="271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140"/>
              </a:lnSpc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540126" y="301008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081412" y="2248081"/>
            <a:ext cx="4359275" cy="2374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2390">
              <a:lnSpc>
                <a:spcPct val="100299"/>
              </a:lnSpc>
            </a:pP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spc="15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30" b="1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ntion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due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to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otion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ons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in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di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tion</a:t>
            </a:r>
            <a:r>
              <a:rPr dirty="0" sz="1800" spc="-2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oppo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ite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th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on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on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Dr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ft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dirty="0" sz="20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rre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200"/>
              </a:lnSpc>
              <a:spcBef>
                <a:spcPts val="600"/>
              </a:spcBef>
              <a:tabLst>
                <a:tab pos="1423670" algn="l"/>
              </a:tabLst>
            </a:pP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Dr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ift</a:t>
            </a:r>
            <a:r>
              <a:rPr dirty="0" sz="1800" spc="1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lo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1800" spc="1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15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fin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dirty="0" sz="1800" spc="1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lo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1800" spc="1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1800" spc="-15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dirty="0" sz="1800" spc="-3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ec</a:t>
            </a:r>
            <a:r>
              <a:rPr dirty="0" sz="1800" spc="1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ons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ift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 t</a:t>
            </a:r>
            <a:r>
              <a:rPr dirty="0" sz="1800" spc="-25" b="1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dirty="0" sz="1800" spc="35" b="1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ds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	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it</a:t>
            </a:r>
            <a:r>
              <a:rPr dirty="0" sz="1800" spc="15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und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the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ff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ppli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ic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fi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ld.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558414" y="4930319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078873" y="4768595"/>
            <a:ext cx="2783840" cy="374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0805">
              <a:lnSpc>
                <a:spcPct val="100000"/>
              </a:lnSpc>
              <a:tabLst>
                <a:tab pos="1157605" algn="l"/>
              </a:tabLst>
            </a:pPr>
            <a:r>
              <a:rPr dirty="0" sz="1800" spc="-20" b="1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dirty="0" baseline="-23148" sz="1800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baseline="-23148" sz="1800" spc="-247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τ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	</a:t>
            </a:r>
            <a:r>
              <a:rPr dirty="0" sz="1800" spc="-20" b="1">
                <a:solidFill>
                  <a:srgbClr val="3232FF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3232FF"/>
                </a:solidFill>
                <a:latin typeface="Arial"/>
                <a:cs typeface="Arial"/>
              </a:rPr>
              <a:t>d</a:t>
            </a:r>
            <a:r>
              <a:rPr dirty="0" baseline="-23148" sz="1800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baseline="-23148" sz="1800" spc="-247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-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(</a:t>
            </a:r>
            <a:r>
              <a:rPr dirty="0" sz="1800" spc="-10" b="1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/</a:t>
            </a:r>
            <a:r>
              <a:rPr dirty="0" sz="1800" spc="5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3232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)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τ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697354" y="4534080"/>
            <a:ext cx="88836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98830" algn="l"/>
              </a:tabLst>
            </a:pPr>
            <a:r>
              <a:rPr dirty="0" sz="1800" spc="-2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dirty="0" baseline="-23148" sz="1800" spc="-209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-</a:t>
            </a:r>
            <a:r>
              <a:rPr dirty="0" sz="1800" b="1">
                <a:latin typeface="Arial"/>
                <a:cs typeface="Arial"/>
              </a:rPr>
              <a:t>	</a:t>
            </a: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004948" y="4457880"/>
            <a:ext cx="3416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8518" sz="2700" b="1">
                <a:latin typeface="Arial"/>
                <a:cs typeface="Arial"/>
              </a:rPr>
              <a:t>-</a:t>
            </a:r>
            <a:r>
              <a:rPr dirty="0" baseline="-18518" sz="2700" spc="270" b="1"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32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406014" y="392448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263014" y="4473120"/>
            <a:ext cx="1911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050669" y="4768595"/>
            <a:ext cx="1447800" cy="367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386217" y="5296079"/>
            <a:ext cx="7511415" cy="1558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124325">
              <a:lnSpc>
                <a:spcPct val="100600"/>
              </a:lnSpc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opo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to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ift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45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lo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20" b="1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200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</a:pPr>
            <a:r>
              <a:rPr dirty="0" sz="1600" spc="-30" b="1">
                <a:solidFill>
                  <a:srgbClr val="9900CC"/>
                </a:solidFill>
                <a:latin typeface="Arial"/>
                <a:cs typeface="Arial"/>
              </a:rPr>
              <a:t>v</a:t>
            </a:r>
            <a:r>
              <a:rPr dirty="0" baseline="-20202" sz="1650" b="1">
                <a:solidFill>
                  <a:srgbClr val="9900CC"/>
                </a:solidFill>
                <a:latin typeface="Arial"/>
                <a:cs typeface="Arial"/>
              </a:rPr>
              <a:t>d</a:t>
            </a:r>
            <a:r>
              <a:rPr dirty="0" baseline="-20202" sz="165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baseline="-20202" sz="1650" spc="7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-</a:t>
            </a:r>
            <a:r>
              <a:rPr dirty="0" sz="16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d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i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f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1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30" b="1">
                <a:solidFill>
                  <a:srgbClr val="9900CC"/>
                </a:solidFill>
                <a:latin typeface="Arial"/>
                <a:cs typeface="Arial"/>
              </a:rPr>
              <a:t>v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l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i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30" b="1">
                <a:solidFill>
                  <a:srgbClr val="9900CC"/>
                </a:solidFill>
                <a:latin typeface="Arial"/>
                <a:cs typeface="Arial"/>
              </a:rPr>
              <a:t>y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,</a:t>
            </a:r>
            <a:r>
              <a:rPr dirty="0" sz="1600" spc="2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–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acceler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on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,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τ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–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relax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i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6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e,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–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ele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ric</a:t>
            </a:r>
            <a:r>
              <a:rPr dirty="0" sz="1600" spc="2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f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i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l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d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,</a:t>
            </a:r>
            <a:endParaRPr sz="1600">
              <a:latin typeface="Arial"/>
              <a:cs typeface="Arial"/>
            </a:endParaRPr>
          </a:p>
          <a:p>
            <a:pPr marL="94615" marR="5080">
              <a:lnSpc>
                <a:spcPts val="1930"/>
              </a:lnSpc>
              <a:spcBef>
                <a:spcPts val="55"/>
              </a:spcBef>
            </a:pP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–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ele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ic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ar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g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e,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m</a:t>
            </a:r>
            <a:r>
              <a:rPr dirty="0" sz="16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–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m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ele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,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6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–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u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mb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er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d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s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i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y</a:t>
            </a:r>
            <a:r>
              <a:rPr dirty="0" sz="1600" spc="-2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ele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s,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 l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–</a:t>
            </a:r>
            <a:r>
              <a:rPr dirty="0" sz="16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le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g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h</a:t>
            </a:r>
            <a:r>
              <a:rPr dirty="0" sz="16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h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ondu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d</a:t>
            </a:r>
            <a:r>
              <a:rPr dirty="0" sz="1600" spc="1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600" spc="-1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–</a:t>
            </a:r>
            <a:r>
              <a:rPr dirty="0" sz="1600" spc="3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45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ea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f</a:t>
            </a:r>
            <a:r>
              <a:rPr dirty="0" sz="16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cr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0" b="1">
                <a:solidFill>
                  <a:srgbClr val="9900CC"/>
                </a:solidFill>
                <a:latin typeface="Arial"/>
                <a:cs typeface="Arial"/>
              </a:rPr>
              <a:t>s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s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-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sec</a:t>
            </a:r>
            <a:r>
              <a:rPr dirty="0" sz="160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endParaRPr sz="16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872614" y="1105081"/>
            <a:ext cx="1593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555869" y="1377695"/>
            <a:ext cx="228600" cy="76200"/>
          </a:xfrm>
          <a:custGeom>
            <a:avLst/>
            <a:gdLst/>
            <a:ahLst/>
            <a:cxnLst/>
            <a:rect l="l" t="t" r="r" b="b"/>
            <a:pathLst>
              <a:path w="228600" h="76200">
                <a:moveTo>
                  <a:pt x="164591" y="47243"/>
                </a:moveTo>
                <a:lnTo>
                  <a:pt x="1645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164591" y="47243"/>
                </a:lnTo>
                <a:close/>
              </a:path>
              <a:path w="228600" h="76200">
                <a:moveTo>
                  <a:pt x="228599" y="38099"/>
                </a:moveTo>
                <a:lnTo>
                  <a:pt x="152399" y="0"/>
                </a:lnTo>
                <a:lnTo>
                  <a:pt x="152399" y="28955"/>
                </a:lnTo>
                <a:lnTo>
                  <a:pt x="164591" y="28955"/>
                </a:lnTo>
                <a:lnTo>
                  <a:pt x="164591" y="70103"/>
                </a:lnTo>
                <a:lnTo>
                  <a:pt x="228599" y="38099"/>
                </a:lnTo>
                <a:close/>
              </a:path>
              <a:path w="228600" h="76200">
                <a:moveTo>
                  <a:pt x="164591" y="70103"/>
                </a:moveTo>
                <a:lnTo>
                  <a:pt x="164591" y="47243"/>
                </a:lnTo>
                <a:lnTo>
                  <a:pt x="152399" y="47243"/>
                </a:lnTo>
                <a:lnTo>
                  <a:pt x="152399" y="76199"/>
                </a:lnTo>
                <a:lnTo>
                  <a:pt x="1645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8013231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8013231" y="1339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8089269" y="1377695"/>
            <a:ext cx="228600" cy="76200"/>
          </a:xfrm>
          <a:custGeom>
            <a:avLst/>
            <a:gdLst/>
            <a:ahLst/>
            <a:cxnLst/>
            <a:rect l="l" t="t" r="r" b="b"/>
            <a:pathLst>
              <a:path w="228600" h="76200">
                <a:moveTo>
                  <a:pt x="164591" y="47243"/>
                </a:moveTo>
                <a:lnTo>
                  <a:pt x="1645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164591" y="47243"/>
                </a:lnTo>
                <a:close/>
              </a:path>
              <a:path w="228600" h="76200">
                <a:moveTo>
                  <a:pt x="228599" y="38099"/>
                </a:moveTo>
                <a:lnTo>
                  <a:pt x="152399" y="0"/>
                </a:lnTo>
                <a:lnTo>
                  <a:pt x="152399" y="28955"/>
                </a:lnTo>
                <a:lnTo>
                  <a:pt x="164591" y="28955"/>
                </a:lnTo>
                <a:lnTo>
                  <a:pt x="164591" y="70103"/>
                </a:lnTo>
                <a:lnTo>
                  <a:pt x="228599" y="38099"/>
                </a:lnTo>
                <a:close/>
              </a:path>
              <a:path w="228600" h="76200">
                <a:moveTo>
                  <a:pt x="164591" y="70103"/>
                </a:moveTo>
                <a:lnTo>
                  <a:pt x="164591" y="47243"/>
                </a:lnTo>
                <a:lnTo>
                  <a:pt x="152399" y="47243"/>
                </a:lnTo>
                <a:lnTo>
                  <a:pt x="152399" y="76199"/>
                </a:lnTo>
                <a:lnTo>
                  <a:pt x="1645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7482214" y="1105081"/>
            <a:ext cx="6927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45465" algn="l"/>
              </a:tabLst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7327269" y="15681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56387"/>
                </a:moveTo>
                <a:lnTo>
                  <a:pt x="284987" y="18287"/>
                </a:lnTo>
                <a:lnTo>
                  <a:pt x="0" y="18287"/>
                </a:lnTo>
                <a:lnTo>
                  <a:pt x="0" y="56387"/>
                </a:lnTo>
                <a:lnTo>
                  <a:pt x="284987" y="56387"/>
                </a:lnTo>
                <a:close/>
              </a:path>
              <a:path w="381000" h="76200">
                <a:moveTo>
                  <a:pt x="380999" y="38099"/>
                </a:moveTo>
                <a:lnTo>
                  <a:pt x="284987" y="0"/>
                </a:lnTo>
                <a:lnTo>
                  <a:pt x="284987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7327269" y="15681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76199"/>
                </a:moveTo>
                <a:lnTo>
                  <a:pt x="284987" y="56387"/>
                </a:lnTo>
                <a:lnTo>
                  <a:pt x="0" y="56387"/>
                </a:lnTo>
                <a:lnTo>
                  <a:pt x="0" y="18287"/>
                </a:lnTo>
                <a:lnTo>
                  <a:pt x="284987" y="18287"/>
                </a:lnTo>
                <a:lnTo>
                  <a:pt x="284987" y="0"/>
                </a:lnTo>
                <a:lnTo>
                  <a:pt x="380999" y="38099"/>
                </a:lnTo>
                <a:lnTo>
                  <a:pt x="284987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7463926" y="1653721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872614" y="2339521"/>
            <a:ext cx="1016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870231" y="2558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870231" y="25587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946269" y="2596895"/>
            <a:ext cx="228600" cy="76200"/>
          </a:xfrm>
          <a:custGeom>
            <a:avLst/>
            <a:gdLst/>
            <a:ahLst/>
            <a:cxnLst/>
            <a:rect l="l" t="t" r="r" b="b"/>
            <a:pathLst>
              <a:path w="228600" h="76200">
                <a:moveTo>
                  <a:pt x="164591" y="47243"/>
                </a:moveTo>
                <a:lnTo>
                  <a:pt x="1645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164591" y="47243"/>
                </a:lnTo>
                <a:close/>
              </a:path>
              <a:path w="228600" h="76200">
                <a:moveTo>
                  <a:pt x="228599" y="38099"/>
                </a:moveTo>
                <a:lnTo>
                  <a:pt x="152399" y="0"/>
                </a:lnTo>
                <a:lnTo>
                  <a:pt x="152399" y="28955"/>
                </a:lnTo>
                <a:lnTo>
                  <a:pt x="164591" y="28955"/>
                </a:lnTo>
                <a:lnTo>
                  <a:pt x="164591" y="70103"/>
                </a:lnTo>
                <a:lnTo>
                  <a:pt x="228599" y="38099"/>
                </a:lnTo>
                <a:close/>
              </a:path>
              <a:path w="228600" h="76200">
                <a:moveTo>
                  <a:pt x="164591" y="70103"/>
                </a:moveTo>
                <a:lnTo>
                  <a:pt x="164591" y="47243"/>
                </a:lnTo>
                <a:lnTo>
                  <a:pt x="152399" y="47243"/>
                </a:lnTo>
                <a:lnTo>
                  <a:pt x="152399" y="76199"/>
                </a:lnTo>
                <a:lnTo>
                  <a:pt x="164591" y="70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7482214" y="2324281"/>
            <a:ext cx="1016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7479831" y="2545079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1" y="46187"/>
                </a:moveTo>
                <a:lnTo>
                  <a:pt x="59079" y="6678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329"/>
                </a:lnTo>
                <a:lnTo>
                  <a:pt x="8890" y="61730"/>
                </a:lnTo>
                <a:lnTo>
                  <a:pt x="18910" y="70796"/>
                </a:lnTo>
                <a:lnTo>
                  <a:pt x="31532" y="75637"/>
                </a:lnTo>
                <a:lnTo>
                  <a:pt x="47874" y="73549"/>
                </a:lnTo>
                <a:lnTo>
                  <a:pt x="60813" y="67252"/>
                </a:lnTo>
                <a:lnTo>
                  <a:pt x="70001" y="57785"/>
                </a:lnTo>
                <a:lnTo>
                  <a:pt x="75091" y="461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7479831" y="2545079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329"/>
                </a:lnTo>
                <a:lnTo>
                  <a:pt x="8890" y="61730"/>
                </a:lnTo>
                <a:lnTo>
                  <a:pt x="18910" y="70796"/>
                </a:lnTo>
                <a:lnTo>
                  <a:pt x="31532" y="75637"/>
                </a:lnTo>
                <a:lnTo>
                  <a:pt x="47874" y="73549"/>
                </a:lnTo>
                <a:lnTo>
                  <a:pt x="60813" y="67252"/>
                </a:lnTo>
                <a:lnTo>
                  <a:pt x="70001" y="57785"/>
                </a:lnTo>
                <a:lnTo>
                  <a:pt x="75091" y="46187"/>
                </a:lnTo>
                <a:lnTo>
                  <a:pt x="73466" y="29364"/>
                </a:lnTo>
                <a:lnTo>
                  <a:pt x="67885" y="16119"/>
                </a:lnTo>
                <a:lnTo>
                  <a:pt x="59079" y="6678"/>
                </a:lnTo>
                <a:lnTo>
                  <a:pt x="47777" y="1271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7555869" y="2583179"/>
            <a:ext cx="228600" cy="76200"/>
          </a:xfrm>
          <a:custGeom>
            <a:avLst/>
            <a:gdLst/>
            <a:ahLst/>
            <a:cxnLst/>
            <a:rect l="l" t="t" r="r" b="b"/>
            <a:pathLst>
              <a:path w="228600" h="76200">
                <a:moveTo>
                  <a:pt x="164591" y="47243"/>
                </a:moveTo>
                <a:lnTo>
                  <a:pt x="164591" y="27431"/>
                </a:lnTo>
                <a:lnTo>
                  <a:pt x="0" y="27431"/>
                </a:lnTo>
                <a:lnTo>
                  <a:pt x="0" y="47243"/>
                </a:lnTo>
                <a:lnTo>
                  <a:pt x="164591" y="47243"/>
                </a:lnTo>
                <a:close/>
              </a:path>
              <a:path w="228600" h="76200">
                <a:moveTo>
                  <a:pt x="228599" y="38099"/>
                </a:moveTo>
                <a:lnTo>
                  <a:pt x="152399" y="0"/>
                </a:lnTo>
                <a:lnTo>
                  <a:pt x="152399" y="27431"/>
                </a:lnTo>
                <a:lnTo>
                  <a:pt x="164591" y="27431"/>
                </a:lnTo>
                <a:lnTo>
                  <a:pt x="164591" y="70103"/>
                </a:lnTo>
                <a:lnTo>
                  <a:pt x="228599" y="38099"/>
                </a:lnTo>
                <a:close/>
              </a:path>
              <a:path w="228600" h="76200">
                <a:moveTo>
                  <a:pt x="164591" y="70103"/>
                </a:moveTo>
                <a:lnTo>
                  <a:pt x="164591" y="47243"/>
                </a:lnTo>
                <a:lnTo>
                  <a:pt x="152399" y="47243"/>
                </a:lnTo>
                <a:lnTo>
                  <a:pt x="152399" y="76199"/>
                </a:lnTo>
                <a:lnTo>
                  <a:pt x="164591" y="70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8013231" y="2545079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1" y="46187"/>
                </a:moveTo>
                <a:lnTo>
                  <a:pt x="59079" y="6678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329"/>
                </a:lnTo>
                <a:lnTo>
                  <a:pt x="8890" y="61730"/>
                </a:lnTo>
                <a:lnTo>
                  <a:pt x="18910" y="70796"/>
                </a:lnTo>
                <a:lnTo>
                  <a:pt x="31532" y="75637"/>
                </a:lnTo>
                <a:lnTo>
                  <a:pt x="47874" y="73549"/>
                </a:lnTo>
                <a:lnTo>
                  <a:pt x="60813" y="67252"/>
                </a:lnTo>
                <a:lnTo>
                  <a:pt x="70001" y="57785"/>
                </a:lnTo>
                <a:lnTo>
                  <a:pt x="75091" y="461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8013231" y="2545079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329"/>
                </a:lnTo>
                <a:lnTo>
                  <a:pt x="8890" y="61730"/>
                </a:lnTo>
                <a:lnTo>
                  <a:pt x="18910" y="70796"/>
                </a:lnTo>
                <a:lnTo>
                  <a:pt x="31532" y="75637"/>
                </a:lnTo>
                <a:lnTo>
                  <a:pt x="47874" y="73549"/>
                </a:lnTo>
                <a:lnTo>
                  <a:pt x="60813" y="67252"/>
                </a:lnTo>
                <a:lnTo>
                  <a:pt x="70001" y="57785"/>
                </a:lnTo>
                <a:lnTo>
                  <a:pt x="75091" y="46187"/>
                </a:lnTo>
                <a:lnTo>
                  <a:pt x="73466" y="29364"/>
                </a:lnTo>
                <a:lnTo>
                  <a:pt x="67885" y="16119"/>
                </a:lnTo>
                <a:lnTo>
                  <a:pt x="59079" y="6678"/>
                </a:lnTo>
                <a:lnTo>
                  <a:pt x="47777" y="1271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8089269" y="2583179"/>
            <a:ext cx="228600" cy="76200"/>
          </a:xfrm>
          <a:custGeom>
            <a:avLst/>
            <a:gdLst/>
            <a:ahLst/>
            <a:cxnLst/>
            <a:rect l="l" t="t" r="r" b="b"/>
            <a:pathLst>
              <a:path w="228600" h="76200">
                <a:moveTo>
                  <a:pt x="164591" y="47243"/>
                </a:moveTo>
                <a:lnTo>
                  <a:pt x="164591" y="27431"/>
                </a:lnTo>
                <a:lnTo>
                  <a:pt x="0" y="27431"/>
                </a:lnTo>
                <a:lnTo>
                  <a:pt x="0" y="47243"/>
                </a:lnTo>
                <a:lnTo>
                  <a:pt x="164591" y="47243"/>
                </a:lnTo>
                <a:close/>
              </a:path>
              <a:path w="228600" h="76200">
                <a:moveTo>
                  <a:pt x="228599" y="38099"/>
                </a:moveTo>
                <a:lnTo>
                  <a:pt x="152399" y="0"/>
                </a:lnTo>
                <a:lnTo>
                  <a:pt x="152399" y="27431"/>
                </a:lnTo>
                <a:lnTo>
                  <a:pt x="164591" y="27431"/>
                </a:lnTo>
                <a:lnTo>
                  <a:pt x="164591" y="70103"/>
                </a:lnTo>
                <a:lnTo>
                  <a:pt x="228599" y="38099"/>
                </a:lnTo>
                <a:close/>
              </a:path>
              <a:path w="228600" h="76200">
                <a:moveTo>
                  <a:pt x="164591" y="70103"/>
                </a:moveTo>
                <a:lnTo>
                  <a:pt x="164591" y="47243"/>
                </a:lnTo>
                <a:lnTo>
                  <a:pt x="152399" y="47243"/>
                </a:lnTo>
                <a:lnTo>
                  <a:pt x="152399" y="76199"/>
                </a:lnTo>
                <a:lnTo>
                  <a:pt x="164591" y="70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3812" y="575072"/>
            <a:ext cx="8232775" cy="1256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rre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2000" spc="-35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2000" b="1">
                <a:solidFill>
                  <a:srgbClr val="3265CC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299"/>
              </a:lnSpc>
              <a:spcBef>
                <a:spcPts val="1190"/>
              </a:spcBef>
            </a:pP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ity</a:t>
            </a:r>
            <a:r>
              <a:rPr dirty="0" sz="1800" spc="-1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point,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FF0065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1800" spc="-15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nd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to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ou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it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ondu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to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po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nt,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p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spc="15" b="1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dirty="0" sz="1800" spc="-30" b="1">
                <a:solidFill>
                  <a:srgbClr val="FF0065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id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spc="15" b="1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di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ul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to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FF0065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dirty="0" sz="1800" spc="-25" b="1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w</a:t>
            </a:r>
            <a:r>
              <a:rPr dirty="0" sz="1800" spc="15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cu</a:t>
            </a:r>
            <a:r>
              <a:rPr dirty="0" sz="1800" spc="-5" b="1">
                <a:solidFill>
                  <a:srgbClr val="FF0065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point.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62417" y="2095681"/>
            <a:ext cx="1642745" cy="667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6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3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dirty="0" sz="1800" spc="1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7F00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tor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fo</a:t>
            </a:r>
            <a:r>
              <a:rPr dirty="0" sz="1800" spc="-5" b="1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dirty="0" sz="1800" spc="5" b="1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40924" y="2508685"/>
            <a:ext cx="83566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91945" y="2368295"/>
            <a:ext cx="154305" cy="76200"/>
          </a:xfrm>
          <a:custGeom>
            <a:avLst/>
            <a:gdLst/>
            <a:ahLst/>
            <a:cxnLst/>
            <a:rect l="l" t="t" r="r" b="b"/>
            <a:pathLst>
              <a:path w="154304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4304" h="76200">
                <a:moveTo>
                  <a:pt x="153923" y="38099"/>
                </a:moveTo>
                <a:lnTo>
                  <a:pt x="77723" y="0"/>
                </a:lnTo>
                <a:lnTo>
                  <a:pt x="77723" y="28955"/>
                </a:lnTo>
                <a:lnTo>
                  <a:pt x="89915" y="28955"/>
                </a:lnTo>
                <a:lnTo>
                  <a:pt x="89915" y="70103"/>
                </a:lnTo>
                <a:lnTo>
                  <a:pt x="153923" y="38099"/>
                </a:lnTo>
                <a:close/>
              </a:path>
              <a:path w="154304" h="76200">
                <a:moveTo>
                  <a:pt x="89915" y="70103"/>
                </a:moveTo>
                <a:lnTo>
                  <a:pt x="89915" y="47243"/>
                </a:lnTo>
                <a:lnTo>
                  <a:pt x="77723" y="47243"/>
                </a:lnTo>
                <a:lnTo>
                  <a:pt x="77723" y="76199"/>
                </a:lnTo>
                <a:lnTo>
                  <a:pt x="89915" y="7010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96745" y="2368295"/>
            <a:ext cx="154305" cy="76200"/>
          </a:xfrm>
          <a:custGeom>
            <a:avLst/>
            <a:gdLst/>
            <a:ahLst/>
            <a:cxnLst/>
            <a:rect l="l" t="t" r="r" b="b"/>
            <a:pathLst>
              <a:path w="154304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4304" h="76200">
                <a:moveTo>
                  <a:pt x="153923" y="38099"/>
                </a:moveTo>
                <a:lnTo>
                  <a:pt x="77723" y="0"/>
                </a:lnTo>
                <a:lnTo>
                  <a:pt x="77723" y="28955"/>
                </a:lnTo>
                <a:lnTo>
                  <a:pt x="89915" y="28955"/>
                </a:lnTo>
                <a:lnTo>
                  <a:pt x="89915" y="70103"/>
                </a:lnTo>
                <a:lnTo>
                  <a:pt x="153923" y="38099"/>
                </a:lnTo>
                <a:close/>
              </a:path>
              <a:path w="154304" h="76200">
                <a:moveTo>
                  <a:pt x="89915" y="70103"/>
                </a:moveTo>
                <a:lnTo>
                  <a:pt x="89915" y="47243"/>
                </a:lnTo>
                <a:lnTo>
                  <a:pt x="77723" y="47243"/>
                </a:lnTo>
                <a:lnTo>
                  <a:pt x="77723" y="76199"/>
                </a:lnTo>
                <a:lnTo>
                  <a:pt x="89915" y="7010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33812" y="3318271"/>
            <a:ext cx="7657465" cy="1243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m’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2000" spc="-3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2000" spc="35" b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100"/>
              </a:spcBef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ic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fl</a:t>
            </a:r>
            <a:r>
              <a:rPr dirty="0" sz="1800" spc="-2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spc="35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ou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co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ndu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tor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di</a:t>
            </a:r>
            <a:r>
              <a:rPr dirty="0" sz="1800" spc="-2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p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opo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nti</a:t>
            </a:r>
            <a:r>
              <a:rPr dirty="0" sz="1800" spc="-2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diff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ac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35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nds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ondu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tor</a:t>
            </a:r>
            <a:r>
              <a:rPr dirty="0" sz="1800" spc="-2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dirty="0" sz="1800" spc="-25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ph</a:t>
            </a:r>
            <a:r>
              <a:rPr dirty="0" sz="1800" spc="-20" b="1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ondi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ions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2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spc="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33812" y="4582848"/>
            <a:ext cx="309753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in,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sa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46764" y="4920995"/>
            <a:ext cx="222250" cy="304800"/>
          </a:xfrm>
          <a:custGeom>
            <a:avLst/>
            <a:gdLst/>
            <a:ahLst/>
            <a:cxnLst/>
            <a:rect l="l" t="t" r="r" b="b"/>
            <a:pathLst>
              <a:path w="222250" h="304800">
                <a:moveTo>
                  <a:pt x="221939" y="157786"/>
                </a:moveTo>
                <a:lnTo>
                  <a:pt x="216404" y="107761"/>
                </a:lnTo>
                <a:lnTo>
                  <a:pt x="200935" y="64764"/>
                </a:lnTo>
                <a:lnTo>
                  <a:pt x="177361" y="31004"/>
                </a:lnTo>
                <a:lnTo>
                  <a:pt x="136484" y="4180"/>
                </a:lnTo>
                <a:lnTo>
                  <a:pt x="110757" y="0"/>
                </a:lnTo>
                <a:lnTo>
                  <a:pt x="98605" y="915"/>
                </a:lnTo>
                <a:lnTo>
                  <a:pt x="54346" y="21268"/>
                </a:lnTo>
                <a:lnTo>
                  <a:pt x="27749" y="51324"/>
                </a:lnTo>
                <a:lnTo>
                  <a:pt x="8981" y="91130"/>
                </a:lnTo>
                <a:lnTo>
                  <a:pt x="0" y="138053"/>
                </a:lnTo>
                <a:lnTo>
                  <a:pt x="505" y="156321"/>
                </a:lnTo>
                <a:lnTo>
                  <a:pt x="8732" y="206268"/>
                </a:lnTo>
                <a:lnTo>
                  <a:pt x="25742" y="247686"/>
                </a:lnTo>
                <a:lnTo>
                  <a:pt x="49890" y="278975"/>
                </a:lnTo>
                <a:lnTo>
                  <a:pt x="90345" y="302173"/>
                </a:lnTo>
                <a:lnTo>
                  <a:pt x="101527" y="304270"/>
                </a:lnTo>
                <a:lnTo>
                  <a:pt x="115000" y="303507"/>
                </a:lnTo>
                <a:lnTo>
                  <a:pt x="151867" y="291526"/>
                </a:lnTo>
                <a:lnTo>
                  <a:pt x="182339" y="266894"/>
                </a:lnTo>
                <a:lnTo>
                  <a:pt x="205049" y="232035"/>
                </a:lnTo>
                <a:lnTo>
                  <a:pt x="218631" y="189370"/>
                </a:lnTo>
                <a:lnTo>
                  <a:pt x="221939" y="157786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946764" y="4920995"/>
            <a:ext cx="222250" cy="304800"/>
          </a:xfrm>
          <a:custGeom>
            <a:avLst/>
            <a:gdLst/>
            <a:ahLst/>
            <a:cxnLst/>
            <a:rect l="l" t="t" r="r" b="b"/>
            <a:pathLst>
              <a:path w="222250" h="304800">
                <a:moveTo>
                  <a:pt x="110757" y="0"/>
                </a:moveTo>
                <a:lnTo>
                  <a:pt x="64613" y="13871"/>
                </a:lnTo>
                <a:lnTo>
                  <a:pt x="35841" y="40092"/>
                </a:lnTo>
                <a:lnTo>
                  <a:pt x="14246" y="76941"/>
                </a:lnTo>
                <a:lnTo>
                  <a:pt x="1785" y="121784"/>
                </a:lnTo>
                <a:lnTo>
                  <a:pt x="0" y="138053"/>
                </a:lnTo>
                <a:lnTo>
                  <a:pt x="505" y="156321"/>
                </a:lnTo>
                <a:lnTo>
                  <a:pt x="8732" y="206268"/>
                </a:lnTo>
                <a:lnTo>
                  <a:pt x="25742" y="247686"/>
                </a:lnTo>
                <a:lnTo>
                  <a:pt x="49890" y="278975"/>
                </a:lnTo>
                <a:lnTo>
                  <a:pt x="90345" y="302173"/>
                </a:lnTo>
                <a:lnTo>
                  <a:pt x="101527" y="304270"/>
                </a:lnTo>
                <a:lnTo>
                  <a:pt x="115000" y="303507"/>
                </a:lnTo>
                <a:lnTo>
                  <a:pt x="151867" y="291526"/>
                </a:lnTo>
                <a:lnTo>
                  <a:pt x="182339" y="266894"/>
                </a:lnTo>
                <a:lnTo>
                  <a:pt x="205049" y="232035"/>
                </a:lnTo>
                <a:lnTo>
                  <a:pt x="218631" y="189370"/>
                </a:lnTo>
                <a:lnTo>
                  <a:pt x="221939" y="157786"/>
                </a:lnTo>
                <a:lnTo>
                  <a:pt x="221311" y="140467"/>
                </a:lnTo>
                <a:lnTo>
                  <a:pt x="212261" y="92539"/>
                </a:lnTo>
                <a:lnTo>
                  <a:pt x="193887" y="52375"/>
                </a:lnTo>
                <a:lnTo>
                  <a:pt x="168018" y="22186"/>
                </a:lnTo>
                <a:lnTo>
                  <a:pt x="125030" y="1268"/>
                </a:lnTo>
                <a:lnTo>
                  <a:pt x="110757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095860" y="4920995"/>
            <a:ext cx="222250" cy="304800"/>
          </a:xfrm>
          <a:custGeom>
            <a:avLst/>
            <a:gdLst/>
            <a:ahLst/>
            <a:cxnLst/>
            <a:rect l="l" t="t" r="r" b="b"/>
            <a:pathLst>
              <a:path w="222250" h="304800">
                <a:moveTo>
                  <a:pt x="221939" y="157786"/>
                </a:moveTo>
                <a:lnTo>
                  <a:pt x="216404" y="107761"/>
                </a:lnTo>
                <a:lnTo>
                  <a:pt x="200935" y="64764"/>
                </a:lnTo>
                <a:lnTo>
                  <a:pt x="177361" y="31004"/>
                </a:lnTo>
                <a:lnTo>
                  <a:pt x="136484" y="4180"/>
                </a:lnTo>
                <a:lnTo>
                  <a:pt x="110757" y="0"/>
                </a:lnTo>
                <a:lnTo>
                  <a:pt x="98605" y="915"/>
                </a:lnTo>
                <a:lnTo>
                  <a:pt x="54346" y="21268"/>
                </a:lnTo>
                <a:lnTo>
                  <a:pt x="27749" y="51324"/>
                </a:lnTo>
                <a:lnTo>
                  <a:pt x="8981" y="91130"/>
                </a:lnTo>
                <a:lnTo>
                  <a:pt x="0" y="138053"/>
                </a:lnTo>
                <a:lnTo>
                  <a:pt x="505" y="156321"/>
                </a:lnTo>
                <a:lnTo>
                  <a:pt x="8732" y="206268"/>
                </a:lnTo>
                <a:lnTo>
                  <a:pt x="25742" y="247686"/>
                </a:lnTo>
                <a:lnTo>
                  <a:pt x="49890" y="278975"/>
                </a:lnTo>
                <a:lnTo>
                  <a:pt x="90345" y="302173"/>
                </a:lnTo>
                <a:lnTo>
                  <a:pt x="101527" y="304270"/>
                </a:lnTo>
                <a:lnTo>
                  <a:pt x="115000" y="303507"/>
                </a:lnTo>
                <a:lnTo>
                  <a:pt x="151867" y="291526"/>
                </a:lnTo>
                <a:lnTo>
                  <a:pt x="182339" y="266894"/>
                </a:lnTo>
                <a:lnTo>
                  <a:pt x="205049" y="232035"/>
                </a:lnTo>
                <a:lnTo>
                  <a:pt x="218631" y="189370"/>
                </a:lnTo>
                <a:lnTo>
                  <a:pt x="221939" y="157786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095860" y="4920995"/>
            <a:ext cx="222250" cy="304800"/>
          </a:xfrm>
          <a:custGeom>
            <a:avLst/>
            <a:gdLst/>
            <a:ahLst/>
            <a:cxnLst/>
            <a:rect l="l" t="t" r="r" b="b"/>
            <a:pathLst>
              <a:path w="222250" h="304800">
                <a:moveTo>
                  <a:pt x="110757" y="0"/>
                </a:moveTo>
                <a:lnTo>
                  <a:pt x="64613" y="13871"/>
                </a:lnTo>
                <a:lnTo>
                  <a:pt x="35841" y="40092"/>
                </a:lnTo>
                <a:lnTo>
                  <a:pt x="14246" y="76941"/>
                </a:lnTo>
                <a:lnTo>
                  <a:pt x="1785" y="121784"/>
                </a:lnTo>
                <a:lnTo>
                  <a:pt x="0" y="138053"/>
                </a:lnTo>
                <a:lnTo>
                  <a:pt x="505" y="156321"/>
                </a:lnTo>
                <a:lnTo>
                  <a:pt x="8732" y="206268"/>
                </a:lnTo>
                <a:lnTo>
                  <a:pt x="25742" y="247686"/>
                </a:lnTo>
                <a:lnTo>
                  <a:pt x="49890" y="278975"/>
                </a:lnTo>
                <a:lnTo>
                  <a:pt x="90345" y="302173"/>
                </a:lnTo>
                <a:lnTo>
                  <a:pt x="101527" y="304270"/>
                </a:lnTo>
                <a:lnTo>
                  <a:pt x="115000" y="303507"/>
                </a:lnTo>
                <a:lnTo>
                  <a:pt x="151867" y="291526"/>
                </a:lnTo>
                <a:lnTo>
                  <a:pt x="182339" y="266894"/>
                </a:lnTo>
                <a:lnTo>
                  <a:pt x="205049" y="232035"/>
                </a:lnTo>
                <a:lnTo>
                  <a:pt x="218631" y="189370"/>
                </a:lnTo>
                <a:lnTo>
                  <a:pt x="221939" y="157786"/>
                </a:lnTo>
                <a:lnTo>
                  <a:pt x="221311" y="140467"/>
                </a:lnTo>
                <a:lnTo>
                  <a:pt x="212261" y="92539"/>
                </a:lnTo>
                <a:lnTo>
                  <a:pt x="193887" y="52375"/>
                </a:lnTo>
                <a:lnTo>
                  <a:pt x="168018" y="22186"/>
                </a:lnTo>
                <a:lnTo>
                  <a:pt x="125030" y="1268"/>
                </a:lnTo>
                <a:lnTo>
                  <a:pt x="110757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57521" y="5225795"/>
            <a:ext cx="1149350" cy="0"/>
          </a:xfrm>
          <a:custGeom>
            <a:avLst/>
            <a:gdLst/>
            <a:ahLst/>
            <a:cxnLst/>
            <a:rect l="l" t="t" r="r" b="b"/>
            <a:pathLst>
              <a:path w="1149350" h="0">
                <a:moveTo>
                  <a:pt x="0" y="0"/>
                </a:moveTo>
                <a:lnTo>
                  <a:pt x="1149095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55869" y="4768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56387"/>
                </a:moveTo>
                <a:lnTo>
                  <a:pt x="284987" y="18287"/>
                </a:lnTo>
                <a:lnTo>
                  <a:pt x="0" y="18287"/>
                </a:lnTo>
                <a:lnTo>
                  <a:pt x="0" y="56387"/>
                </a:lnTo>
                <a:lnTo>
                  <a:pt x="284987" y="56387"/>
                </a:lnTo>
                <a:close/>
              </a:path>
              <a:path w="381000" h="76200">
                <a:moveTo>
                  <a:pt x="380999" y="38099"/>
                </a:moveTo>
                <a:lnTo>
                  <a:pt x="284987" y="0"/>
                </a:lnTo>
                <a:lnTo>
                  <a:pt x="284987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555869" y="4768595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284987" y="76199"/>
                </a:moveTo>
                <a:lnTo>
                  <a:pt x="284987" y="56387"/>
                </a:lnTo>
                <a:lnTo>
                  <a:pt x="0" y="56387"/>
                </a:lnTo>
                <a:lnTo>
                  <a:pt x="0" y="18287"/>
                </a:lnTo>
                <a:lnTo>
                  <a:pt x="284987" y="18287"/>
                </a:lnTo>
                <a:lnTo>
                  <a:pt x="284987" y="0"/>
                </a:lnTo>
                <a:lnTo>
                  <a:pt x="380999" y="38099"/>
                </a:lnTo>
                <a:lnTo>
                  <a:pt x="284987" y="76199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717669" y="5073395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 h="0">
                <a:moveTo>
                  <a:pt x="316991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044821" y="4686480"/>
            <a:ext cx="123507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  <a:tab pos="1221740" algn="l"/>
              </a:tabLst>
            </a:pPr>
            <a:r>
              <a:rPr dirty="0" sz="1800" b="1" u="heavy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 u="heavy">
                <a:solidFill>
                  <a:srgbClr val="007F00"/>
                </a:solidFill>
                <a:latin typeface="Arial"/>
                <a:cs typeface="Arial"/>
              </a:rPr>
              <a:t>	</a:t>
            </a:r>
            <a:r>
              <a:rPr dirty="0" sz="1800" b="1" u="heavy">
                <a:solidFill>
                  <a:srgbClr val="007F00"/>
                </a:solidFill>
                <a:latin typeface="Arial"/>
                <a:cs typeface="Arial"/>
              </a:rPr>
              <a:t>I </a:t>
            </a:r>
            <a:r>
              <a:rPr dirty="0" sz="1800" b="1" u="heavy">
                <a:solidFill>
                  <a:srgbClr val="007F00"/>
                </a:solidFill>
                <a:latin typeface="Arial"/>
                <a:cs typeface="Arial"/>
              </a:rPr>
              <a:t>	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229477" y="5073395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 h="0">
                <a:moveTo>
                  <a:pt x="316991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717669" y="5073395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0"/>
                </a:moveTo>
                <a:lnTo>
                  <a:pt x="0" y="533399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546469" y="5073395"/>
            <a:ext cx="0" cy="533400"/>
          </a:xfrm>
          <a:custGeom>
            <a:avLst/>
            <a:gdLst/>
            <a:ahLst/>
            <a:cxnLst/>
            <a:rect l="l" t="t" r="r" b="b"/>
            <a:pathLst>
              <a:path w="0" h="533400">
                <a:moveTo>
                  <a:pt x="0" y="0"/>
                </a:moveTo>
                <a:lnTo>
                  <a:pt x="0" y="533399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717669" y="5606795"/>
            <a:ext cx="835660" cy="0"/>
          </a:xfrm>
          <a:custGeom>
            <a:avLst/>
            <a:gdLst/>
            <a:ahLst/>
            <a:cxnLst/>
            <a:rect l="l" t="t" r="r" b="b"/>
            <a:pathLst>
              <a:path w="835659" h="0">
                <a:moveTo>
                  <a:pt x="0" y="0"/>
                </a:moveTo>
                <a:lnTo>
                  <a:pt x="835151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671693" y="5606795"/>
            <a:ext cx="875030" cy="0"/>
          </a:xfrm>
          <a:custGeom>
            <a:avLst/>
            <a:gdLst/>
            <a:ahLst/>
            <a:cxnLst/>
            <a:rect l="l" t="t" r="r" b="b"/>
            <a:pathLst>
              <a:path w="875029" h="0">
                <a:moveTo>
                  <a:pt x="0" y="0"/>
                </a:moveTo>
                <a:lnTo>
                  <a:pt x="874775" y="0"/>
                </a:lnTo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552821" y="5492495"/>
            <a:ext cx="0" cy="190500"/>
          </a:xfrm>
          <a:custGeom>
            <a:avLst/>
            <a:gdLst/>
            <a:ahLst/>
            <a:cxnLst/>
            <a:rect l="l" t="t" r="r" b="b"/>
            <a:pathLst>
              <a:path w="0" h="190500">
                <a:moveTo>
                  <a:pt x="0" y="0"/>
                </a:moveTo>
                <a:lnTo>
                  <a:pt x="0" y="1904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592445" y="5530595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2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632069" y="5492495"/>
            <a:ext cx="0" cy="190500"/>
          </a:xfrm>
          <a:custGeom>
            <a:avLst/>
            <a:gdLst/>
            <a:ahLst/>
            <a:cxnLst/>
            <a:rect l="l" t="t" r="r" b="b"/>
            <a:pathLst>
              <a:path w="0" h="190500">
                <a:moveTo>
                  <a:pt x="0" y="0"/>
                </a:moveTo>
                <a:lnTo>
                  <a:pt x="0" y="1904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671693" y="5530595"/>
            <a:ext cx="0" cy="114300"/>
          </a:xfrm>
          <a:custGeom>
            <a:avLst/>
            <a:gdLst/>
            <a:ahLst/>
            <a:cxnLst/>
            <a:rect l="l" t="t" r="r" b="b"/>
            <a:pathLst>
              <a:path w="0" h="114300">
                <a:moveTo>
                  <a:pt x="0" y="0"/>
                </a:moveTo>
                <a:lnTo>
                  <a:pt x="0" y="1142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592445" y="560679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 h="0">
                <a:moveTo>
                  <a:pt x="0" y="0"/>
                </a:moveTo>
                <a:lnTo>
                  <a:pt x="39623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558414" y="5719409"/>
            <a:ext cx="16129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21869" y="4997195"/>
            <a:ext cx="3276600" cy="367665"/>
          </a:xfrm>
          <a:prstGeom prst="rect">
            <a:avLst/>
          </a:prstGeom>
          <a:solidFill>
            <a:srgbClr val="F2FAA3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ct val="100000"/>
              </a:lnSpc>
              <a:tabLst>
                <a:tab pos="829944" algn="l"/>
                <a:tab pos="1249045" algn="l"/>
                <a:tab pos="1924685" algn="l"/>
                <a:tab pos="2343785" algn="l"/>
              </a:tabLst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or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α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or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450213" y="5593079"/>
            <a:ext cx="132715" cy="914400"/>
          </a:xfrm>
          <a:custGeom>
            <a:avLst/>
            <a:gdLst/>
            <a:ahLst/>
            <a:cxnLst/>
            <a:rect l="l" t="t" r="r" b="b"/>
            <a:pathLst>
              <a:path w="132714" h="914400">
                <a:moveTo>
                  <a:pt x="132587" y="112775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2775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29539"/>
                </a:lnTo>
                <a:lnTo>
                  <a:pt x="25907" y="128015"/>
                </a:lnTo>
                <a:lnTo>
                  <a:pt x="28955" y="120395"/>
                </a:lnTo>
                <a:lnTo>
                  <a:pt x="53339" y="79017"/>
                </a:lnTo>
                <a:lnTo>
                  <a:pt x="53339" y="27431"/>
                </a:lnTo>
                <a:lnTo>
                  <a:pt x="80771" y="27431"/>
                </a:lnTo>
                <a:lnTo>
                  <a:pt x="80771" y="79017"/>
                </a:lnTo>
                <a:lnTo>
                  <a:pt x="105155" y="120395"/>
                </a:lnTo>
                <a:lnTo>
                  <a:pt x="108203" y="128015"/>
                </a:lnTo>
                <a:lnTo>
                  <a:pt x="117347" y="129539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2775"/>
                </a:lnTo>
                <a:close/>
              </a:path>
              <a:path w="132714" h="914400">
                <a:moveTo>
                  <a:pt x="80771" y="79017"/>
                </a:moveTo>
                <a:lnTo>
                  <a:pt x="80771" y="27431"/>
                </a:lnTo>
                <a:lnTo>
                  <a:pt x="53339" y="27431"/>
                </a:lnTo>
                <a:lnTo>
                  <a:pt x="53339" y="79017"/>
                </a:lnTo>
                <a:lnTo>
                  <a:pt x="54863" y="76430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430"/>
                </a:lnTo>
                <a:lnTo>
                  <a:pt x="80771" y="79017"/>
                </a:lnTo>
                <a:close/>
              </a:path>
              <a:path w="132714" h="914400">
                <a:moveTo>
                  <a:pt x="80771" y="914399"/>
                </a:moveTo>
                <a:lnTo>
                  <a:pt x="80771" y="79017"/>
                </a:lnTo>
                <a:lnTo>
                  <a:pt x="67055" y="55741"/>
                </a:lnTo>
                <a:lnTo>
                  <a:pt x="53339" y="79017"/>
                </a:lnTo>
                <a:lnTo>
                  <a:pt x="53339" y="914399"/>
                </a:lnTo>
                <a:lnTo>
                  <a:pt x="80771" y="914399"/>
                </a:lnTo>
                <a:close/>
              </a:path>
              <a:path w="132714" h="914400">
                <a:moveTo>
                  <a:pt x="79247" y="35051"/>
                </a:moveTo>
                <a:lnTo>
                  <a:pt x="54863" y="35051"/>
                </a:lnTo>
                <a:lnTo>
                  <a:pt x="67055" y="55741"/>
                </a:lnTo>
                <a:lnTo>
                  <a:pt x="79247" y="35051"/>
                </a:lnTo>
                <a:close/>
              </a:path>
              <a:path w="132714" h="914400">
                <a:moveTo>
                  <a:pt x="67055" y="55741"/>
                </a:moveTo>
                <a:lnTo>
                  <a:pt x="54863" y="35051"/>
                </a:lnTo>
                <a:lnTo>
                  <a:pt x="54863" y="76430"/>
                </a:lnTo>
                <a:lnTo>
                  <a:pt x="67055" y="55741"/>
                </a:lnTo>
                <a:close/>
              </a:path>
              <a:path w="132714" h="914400">
                <a:moveTo>
                  <a:pt x="79247" y="76430"/>
                </a:moveTo>
                <a:lnTo>
                  <a:pt x="79247" y="35051"/>
                </a:lnTo>
                <a:lnTo>
                  <a:pt x="67055" y="55741"/>
                </a:lnTo>
                <a:lnTo>
                  <a:pt x="79247" y="76430"/>
                </a:lnTo>
                <a:close/>
              </a:path>
            </a:pathLst>
          </a:custGeom>
          <a:solidFill>
            <a:srgbClr val="FF98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17270" y="6440423"/>
            <a:ext cx="914400" cy="132715"/>
          </a:xfrm>
          <a:custGeom>
            <a:avLst/>
            <a:gdLst/>
            <a:ahLst/>
            <a:cxnLst/>
            <a:rect l="l" t="t" r="r" b="b"/>
            <a:pathLst>
              <a:path w="914400" h="132715">
                <a:moveTo>
                  <a:pt x="855841" y="66293"/>
                </a:moveTo>
                <a:lnTo>
                  <a:pt x="831272" y="51815"/>
                </a:lnTo>
                <a:lnTo>
                  <a:pt x="0" y="51815"/>
                </a:lnTo>
                <a:lnTo>
                  <a:pt x="0" y="80771"/>
                </a:lnTo>
                <a:lnTo>
                  <a:pt x="831272" y="80771"/>
                </a:lnTo>
                <a:lnTo>
                  <a:pt x="855841" y="66293"/>
                </a:lnTo>
                <a:close/>
              </a:path>
              <a:path w="914400" h="132715">
                <a:moveTo>
                  <a:pt x="914399" y="67055"/>
                </a:moveTo>
                <a:lnTo>
                  <a:pt x="807719" y="4571"/>
                </a:lnTo>
                <a:lnTo>
                  <a:pt x="800099" y="0"/>
                </a:lnTo>
                <a:lnTo>
                  <a:pt x="790955" y="3047"/>
                </a:lnTo>
                <a:lnTo>
                  <a:pt x="787907" y="9143"/>
                </a:lnTo>
                <a:lnTo>
                  <a:pt x="783335" y="16763"/>
                </a:lnTo>
                <a:lnTo>
                  <a:pt x="786383" y="24383"/>
                </a:lnTo>
                <a:lnTo>
                  <a:pt x="792479" y="28955"/>
                </a:lnTo>
                <a:lnTo>
                  <a:pt x="831272" y="51815"/>
                </a:lnTo>
                <a:lnTo>
                  <a:pt x="885443" y="51815"/>
                </a:lnTo>
                <a:lnTo>
                  <a:pt x="885443" y="84015"/>
                </a:lnTo>
                <a:lnTo>
                  <a:pt x="914399" y="67055"/>
                </a:lnTo>
                <a:close/>
              </a:path>
              <a:path w="914400" h="132715">
                <a:moveTo>
                  <a:pt x="885443" y="84015"/>
                </a:moveTo>
                <a:lnTo>
                  <a:pt x="885443" y="80771"/>
                </a:lnTo>
                <a:lnTo>
                  <a:pt x="831272" y="80771"/>
                </a:lnTo>
                <a:lnTo>
                  <a:pt x="792479" y="103631"/>
                </a:lnTo>
                <a:lnTo>
                  <a:pt x="786383" y="108203"/>
                </a:lnTo>
                <a:lnTo>
                  <a:pt x="783335" y="117347"/>
                </a:lnTo>
                <a:lnTo>
                  <a:pt x="787907" y="123443"/>
                </a:lnTo>
                <a:lnTo>
                  <a:pt x="790955" y="131063"/>
                </a:lnTo>
                <a:lnTo>
                  <a:pt x="800099" y="132587"/>
                </a:lnTo>
                <a:lnTo>
                  <a:pt x="807719" y="129539"/>
                </a:lnTo>
                <a:lnTo>
                  <a:pt x="885443" y="84015"/>
                </a:lnTo>
                <a:close/>
              </a:path>
              <a:path w="914400" h="132715">
                <a:moveTo>
                  <a:pt x="885443" y="80771"/>
                </a:moveTo>
                <a:lnTo>
                  <a:pt x="885443" y="51815"/>
                </a:lnTo>
                <a:lnTo>
                  <a:pt x="831272" y="51815"/>
                </a:lnTo>
                <a:lnTo>
                  <a:pt x="855841" y="66293"/>
                </a:lnTo>
                <a:lnTo>
                  <a:pt x="877823" y="53339"/>
                </a:lnTo>
                <a:lnTo>
                  <a:pt x="877823" y="80771"/>
                </a:lnTo>
                <a:lnTo>
                  <a:pt x="885443" y="80771"/>
                </a:lnTo>
                <a:close/>
              </a:path>
              <a:path w="914400" h="132715">
                <a:moveTo>
                  <a:pt x="877823" y="80771"/>
                </a:moveTo>
                <a:lnTo>
                  <a:pt x="877823" y="79247"/>
                </a:lnTo>
                <a:lnTo>
                  <a:pt x="855841" y="66293"/>
                </a:lnTo>
                <a:lnTo>
                  <a:pt x="831272" y="80771"/>
                </a:lnTo>
                <a:lnTo>
                  <a:pt x="877823" y="80771"/>
                </a:lnTo>
                <a:close/>
              </a:path>
              <a:path w="914400" h="132715">
                <a:moveTo>
                  <a:pt x="877823" y="79247"/>
                </a:moveTo>
                <a:lnTo>
                  <a:pt x="877823" y="53339"/>
                </a:lnTo>
                <a:lnTo>
                  <a:pt x="855841" y="66293"/>
                </a:lnTo>
                <a:lnTo>
                  <a:pt x="877823" y="79247"/>
                </a:lnTo>
                <a:close/>
              </a:path>
            </a:pathLst>
          </a:custGeom>
          <a:solidFill>
            <a:srgbClr val="FF98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17270" y="5821679"/>
            <a:ext cx="533400" cy="685800"/>
          </a:xfrm>
          <a:custGeom>
            <a:avLst/>
            <a:gdLst/>
            <a:ahLst/>
            <a:cxnLst/>
            <a:rect l="l" t="t" r="r" b="b"/>
            <a:pathLst>
              <a:path w="533400" h="685800">
                <a:moveTo>
                  <a:pt x="0" y="685799"/>
                </a:moveTo>
                <a:lnTo>
                  <a:pt x="533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434215" y="6454319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49128" y="5600879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91216" y="6425363"/>
            <a:ext cx="1530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99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3812" y="575072"/>
            <a:ext cx="7273925" cy="2084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Res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ta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3265CC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Th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res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ta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ce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ond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ct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ppo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ff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ered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10" b="1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dirty="0" sz="20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 c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ondu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ct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2000" spc="-40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dirty="0" sz="2000" spc="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oug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650">
              <a:latin typeface="Times New Roman"/>
              <a:cs typeface="Times New Roman"/>
            </a:endParaRPr>
          </a:p>
          <a:p>
            <a:pPr algn="ctr" marR="1459865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23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/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22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Res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ta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ce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2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2000" spc="10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z="2000" spc="-35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cal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fe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res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ondu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ct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3265CC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9616" y="2857680"/>
            <a:ext cx="131826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|</a:t>
            </a:r>
            <a:r>
              <a:rPr dirty="0" sz="1800" spc="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-23148" sz="1800" spc="-247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|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31469" y="2825495"/>
            <a:ext cx="250190" cy="76200"/>
          </a:xfrm>
          <a:custGeom>
            <a:avLst/>
            <a:gdLst/>
            <a:ahLst/>
            <a:cxnLst/>
            <a:rect l="l" t="t" r="r" b="b"/>
            <a:pathLst>
              <a:path w="250189" h="76200">
                <a:moveTo>
                  <a:pt x="185927" y="47243"/>
                </a:moveTo>
                <a:lnTo>
                  <a:pt x="185927" y="28955"/>
                </a:lnTo>
                <a:lnTo>
                  <a:pt x="0" y="28955"/>
                </a:lnTo>
                <a:lnTo>
                  <a:pt x="0" y="47243"/>
                </a:lnTo>
                <a:lnTo>
                  <a:pt x="185927" y="47243"/>
                </a:lnTo>
                <a:close/>
              </a:path>
              <a:path w="250189" h="76200">
                <a:moveTo>
                  <a:pt x="249935" y="38099"/>
                </a:moveTo>
                <a:lnTo>
                  <a:pt x="173735" y="0"/>
                </a:lnTo>
                <a:lnTo>
                  <a:pt x="173735" y="28955"/>
                </a:lnTo>
                <a:lnTo>
                  <a:pt x="185927" y="28955"/>
                </a:lnTo>
                <a:lnTo>
                  <a:pt x="185927" y="70103"/>
                </a:lnTo>
                <a:lnTo>
                  <a:pt x="249935" y="38099"/>
                </a:lnTo>
                <a:close/>
              </a:path>
              <a:path w="250189" h="76200">
                <a:moveTo>
                  <a:pt x="185927" y="70103"/>
                </a:moveTo>
                <a:lnTo>
                  <a:pt x="185927" y="47243"/>
                </a:lnTo>
                <a:lnTo>
                  <a:pt x="173735" y="47243"/>
                </a:lnTo>
                <a:lnTo>
                  <a:pt x="173735" y="76199"/>
                </a:lnTo>
                <a:lnTo>
                  <a:pt x="185927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919616" y="3467280"/>
            <a:ext cx="20904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61415" algn="l"/>
              </a:tabLst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1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spc="-5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9900FF"/>
                </a:solidFill>
                <a:latin typeface="Arial"/>
                <a:cs typeface="Arial"/>
              </a:rPr>
              <a:t>(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	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|E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|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/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)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τ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60069" y="3358895"/>
            <a:ext cx="329565" cy="76200"/>
          </a:xfrm>
          <a:custGeom>
            <a:avLst/>
            <a:gdLst/>
            <a:ahLst/>
            <a:cxnLst/>
            <a:rect l="l" t="t" r="r" b="b"/>
            <a:pathLst>
              <a:path w="329564" h="76200">
                <a:moveTo>
                  <a:pt x="265175" y="47243"/>
                </a:moveTo>
                <a:lnTo>
                  <a:pt x="265175" y="28955"/>
                </a:lnTo>
                <a:lnTo>
                  <a:pt x="0" y="28955"/>
                </a:lnTo>
                <a:lnTo>
                  <a:pt x="0" y="47243"/>
                </a:lnTo>
                <a:lnTo>
                  <a:pt x="265175" y="47243"/>
                </a:lnTo>
                <a:close/>
              </a:path>
              <a:path w="329564" h="76200">
                <a:moveTo>
                  <a:pt x="329183" y="38099"/>
                </a:moveTo>
                <a:lnTo>
                  <a:pt x="252983" y="0"/>
                </a:lnTo>
                <a:lnTo>
                  <a:pt x="252983" y="28955"/>
                </a:lnTo>
                <a:lnTo>
                  <a:pt x="265175" y="28955"/>
                </a:lnTo>
                <a:lnTo>
                  <a:pt x="265175" y="70103"/>
                </a:lnTo>
                <a:lnTo>
                  <a:pt x="329183" y="38099"/>
                </a:lnTo>
                <a:close/>
              </a:path>
              <a:path w="329564" h="76200">
                <a:moveTo>
                  <a:pt x="265175" y="70103"/>
                </a:moveTo>
                <a:lnTo>
                  <a:pt x="265175" y="47243"/>
                </a:lnTo>
                <a:lnTo>
                  <a:pt x="252983" y="47243"/>
                </a:lnTo>
                <a:lnTo>
                  <a:pt x="252983" y="76199"/>
                </a:lnTo>
                <a:lnTo>
                  <a:pt x="265175" y="70103"/>
                </a:lnTo>
                <a:close/>
              </a:path>
            </a:pathLst>
          </a:custGeom>
          <a:solidFill>
            <a:srgbClr val="98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98069" y="423519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288424" y="3922218"/>
            <a:ext cx="876300" cy="332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baseline="23148" sz="1800" spc="22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dirty="0" sz="1800" spc="-45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τ</a:t>
            </a:r>
            <a:r>
              <a:rPr dirty="0" sz="1800" spc="1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-18518" sz="2700" b="1" u="heavy">
                <a:solidFill>
                  <a:srgbClr val="FF0000"/>
                </a:solidFill>
                <a:latin typeface="Arial"/>
                <a:cs typeface="Arial"/>
              </a:rPr>
              <a:t>V</a:t>
            </a:r>
            <a:endParaRPr baseline="-18518"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29216" y="4305480"/>
            <a:ext cx="2292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86417" y="4320720"/>
            <a:ext cx="89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19616" y="4168320"/>
            <a:ext cx="2870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91116" y="4762680"/>
            <a:ext cx="772795" cy="141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9690" indent="22860">
              <a:lnSpc>
                <a:spcPct val="133900"/>
              </a:lnSpc>
              <a:tabLst>
                <a:tab pos="694055" algn="l"/>
              </a:tabLst>
            </a:pPr>
            <a:r>
              <a:rPr dirty="0" sz="1800" b="1" u="heavy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285" b="1" u="heavy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 u="heavy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b="1" u="heavy">
                <a:solidFill>
                  <a:srgbClr val="9900FF"/>
                </a:solidFill>
                <a:latin typeface="Arial"/>
                <a:cs typeface="Arial"/>
              </a:rPr>
              <a:t>l </a:t>
            </a:r>
            <a:r>
              <a:rPr dirty="0" sz="1800" b="1" u="heavy">
                <a:solidFill>
                  <a:srgbClr val="9900FF"/>
                </a:solidFill>
                <a:latin typeface="Arial"/>
                <a:cs typeface="Arial"/>
              </a:rPr>
              <a:t>	</a:t>
            </a:r>
            <a:r>
              <a:rPr dirty="0" sz="1800" spc="-425" b="1" u="heavy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baseline="23148" sz="1800" spc="22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sz="1800" spc="-4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τ</a:t>
            </a:r>
            <a:endParaRPr sz="1800">
              <a:latin typeface="Arial"/>
              <a:cs typeface="Arial"/>
            </a:endParaRPr>
          </a:p>
          <a:p>
            <a:pPr algn="ctr" marL="12700" marR="5080" indent="3175">
              <a:lnSpc>
                <a:spcPct val="133900"/>
              </a:lnSpc>
              <a:spcBef>
                <a:spcPts val="440"/>
              </a:spcBef>
              <a:tabLst>
                <a:tab pos="474345" algn="l"/>
                <a:tab pos="594360" algn="l"/>
              </a:tabLst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baseline="23148" sz="180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τ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3416" y="4825164"/>
            <a:ext cx="178435" cy="558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2550" marR="5080" indent="-70485">
              <a:lnSpc>
                <a:spcPct val="111100"/>
              </a:lnSpc>
            </a:pPr>
            <a:r>
              <a:rPr dirty="0" sz="1800" b="1" u="heavy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24417" y="4977564"/>
            <a:ext cx="15938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19613" y="5768519"/>
            <a:ext cx="4521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4800" algn="l"/>
              </a:tabLst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50469" y="58353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60069" y="58353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193669" y="3015995"/>
            <a:ext cx="1219200" cy="762000"/>
          </a:xfrm>
          <a:prstGeom prst="rect">
            <a:avLst/>
          </a:prstGeom>
          <a:solidFill>
            <a:srgbClr val="F2FAA3"/>
          </a:solidFill>
          <a:ln w="952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r" marR="155575">
              <a:lnSpc>
                <a:spcPts val="1925"/>
              </a:lnSpc>
              <a:tabLst>
                <a:tab pos="196850" algn="l"/>
              </a:tabLst>
            </a:pPr>
            <a:r>
              <a:rPr dirty="0" sz="1800" b="1" u="heavy">
                <a:solidFill>
                  <a:srgbClr val="009900"/>
                </a:solidFill>
                <a:latin typeface="Arial"/>
                <a:cs typeface="Arial"/>
              </a:rPr>
              <a:t>l </a:t>
            </a:r>
            <a:r>
              <a:rPr dirty="0" sz="1800" b="1" u="heavy">
                <a:solidFill>
                  <a:srgbClr val="009900"/>
                </a:solidFill>
                <a:latin typeface="Arial"/>
                <a:cs typeface="Arial"/>
              </a:rPr>
              <a:t>	</a:t>
            </a:r>
            <a:endParaRPr sz="1800">
              <a:latin typeface="Arial"/>
              <a:cs typeface="Arial"/>
            </a:endParaRPr>
          </a:p>
          <a:p>
            <a:pPr marL="162560">
              <a:lnSpc>
                <a:spcPts val="1445"/>
              </a:lnSpc>
              <a:tabLst>
                <a:tab pos="455295" algn="l"/>
              </a:tabLst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ρ</a:t>
            </a:r>
            <a:endParaRPr sz="1800">
              <a:latin typeface="Arial"/>
              <a:cs typeface="Arial"/>
            </a:endParaRPr>
          </a:p>
          <a:p>
            <a:pPr algn="r" marR="187960">
              <a:lnSpc>
                <a:spcPts val="168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01214" y="2979600"/>
            <a:ext cx="108902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25" b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ρ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82318" y="3143454"/>
            <a:ext cx="480059" cy="256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baseline="23148" sz="180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τ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96613" y="2754048"/>
            <a:ext cx="2292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241669" y="3060191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101214" y="3436800"/>
            <a:ext cx="2070100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25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45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1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ific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1800" spc="1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660269" y="2787395"/>
            <a:ext cx="0" cy="3429000"/>
          </a:xfrm>
          <a:custGeom>
            <a:avLst/>
            <a:gdLst/>
            <a:ahLst/>
            <a:cxnLst/>
            <a:rect l="l" t="t" r="r" b="b"/>
            <a:pathLst>
              <a:path w="0" h="3429000">
                <a:moveTo>
                  <a:pt x="0" y="0"/>
                </a:moveTo>
                <a:lnTo>
                  <a:pt x="0" y="3428999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120012" y="4229280"/>
            <a:ext cx="4104640" cy="2023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200"/>
              </a:lnSpc>
            </a:pP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di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tly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opo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tion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to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l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ngth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an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se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opo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tion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tion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ondu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tor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nds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tu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spc="-2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l.</a:t>
            </a:r>
            <a:endParaRPr sz="1800">
              <a:latin typeface="Arial"/>
              <a:cs typeface="Arial"/>
            </a:endParaRPr>
          </a:p>
          <a:p>
            <a:pPr algn="just" marL="12700" marR="223520">
              <a:lnSpc>
                <a:spcPct val="100299"/>
              </a:lnSpc>
              <a:spcBef>
                <a:spcPts val="940"/>
              </a:spcBef>
            </a:pP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1800" spc="25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0099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10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nds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p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on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na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tu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not</a:t>
            </a:r>
            <a:r>
              <a:rPr dirty="0" sz="180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on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eo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di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ions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on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74869" y="729995"/>
            <a:ext cx="2590800" cy="1877695"/>
          </a:xfrm>
          <a:prstGeom prst="rect">
            <a:avLst/>
          </a:prstGeom>
          <a:solidFill>
            <a:srgbClr val="FFFF98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 marR="485140">
              <a:lnSpc>
                <a:spcPct val="100600"/>
              </a:lnSpc>
            </a:pP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Wh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tu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eas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dirty="0" sz="1800" spc="-2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-23148" sz="1800" spc="-247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as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ρ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eas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91440" marR="215900">
              <a:lnSpc>
                <a:spcPct val="100000"/>
              </a:lnSpc>
              <a:spcBef>
                <a:spcPts val="1090"/>
              </a:spcBef>
              <a:tabLst>
                <a:tab pos="2150110" algn="l"/>
              </a:tabLst>
            </a:pP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Wh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eases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,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	</a:t>
            </a:r>
            <a:r>
              <a:rPr dirty="0" sz="1800" spc="-3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ec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ses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1412" y="604028"/>
            <a:ext cx="4381500" cy="327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Re</a:t>
            </a: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l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t</a:t>
            </a: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on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s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b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e</a:t>
            </a:r>
            <a:r>
              <a:rPr dirty="0" sz="2000" spc="-35" b="1">
                <a:solidFill>
                  <a:srgbClr val="990032"/>
                </a:solidFill>
                <a:latin typeface="Arial"/>
                <a:cs typeface="Arial"/>
              </a:rPr>
              <a:t>t</a:t>
            </a:r>
            <a:r>
              <a:rPr dirty="0" sz="2000" spc="35" b="1">
                <a:solidFill>
                  <a:srgbClr val="990032"/>
                </a:solidFill>
                <a:latin typeface="Arial"/>
                <a:cs typeface="Arial"/>
              </a:rPr>
              <a:t>w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en</a:t>
            </a: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spc="-25" b="1">
                <a:solidFill>
                  <a:srgbClr val="990032"/>
                </a:solidFill>
                <a:latin typeface="Arial"/>
                <a:cs typeface="Arial"/>
              </a:rPr>
              <a:t>v</a:t>
            </a:r>
            <a:r>
              <a:rPr dirty="0" baseline="-21367" sz="1950" spc="-7" b="1">
                <a:solidFill>
                  <a:srgbClr val="990032"/>
                </a:solidFill>
                <a:latin typeface="Arial"/>
                <a:cs typeface="Arial"/>
              </a:rPr>
              <a:t>d</a:t>
            </a:r>
            <a:r>
              <a:rPr dirty="0" baseline="-21367" sz="1950" spc="-7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,</a:t>
            </a: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32"/>
                </a:solidFill>
                <a:latin typeface="Arial"/>
                <a:cs typeface="Arial"/>
              </a:rPr>
              <a:t>ρ</a:t>
            </a:r>
            <a:r>
              <a:rPr dirty="0" sz="1800" b="1">
                <a:solidFill>
                  <a:srgbClr val="990032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32"/>
                </a:solidFill>
                <a:latin typeface="Arial"/>
                <a:cs typeface="Arial"/>
              </a:rPr>
              <a:t>l,</a:t>
            </a:r>
            <a:r>
              <a:rPr dirty="0" sz="1800" spc="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32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32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32"/>
                </a:solidFill>
                <a:latin typeface="Arial"/>
                <a:cs typeface="Arial"/>
              </a:rPr>
              <a:t>J</a:t>
            </a:r>
            <a:r>
              <a:rPr dirty="0" sz="1800" spc="-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32"/>
                </a:solidFill>
                <a:latin typeface="Arial"/>
                <a:cs typeface="Arial"/>
              </a:rPr>
              <a:t>an</a:t>
            </a:r>
            <a:r>
              <a:rPr dirty="0" sz="1800" b="1">
                <a:solidFill>
                  <a:srgbClr val="990032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32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990032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7612" y="1028881"/>
            <a:ext cx="211201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ρ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/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J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3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7612" y="1486081"/>
            <a:ext cx="13468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/(n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ρ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82585" y="1611835"/>
            <a:ext cx="1187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7612" y="2036245"/>
            <a:ext cx="141097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0" b="1">
                <a:solidFill>
                  <a:srgbClr val="CC00FF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CC00FF"/>
                </a:solidFill>
                <a:latin typeface="Arial"/>
                <a:cs typeface="Arial"/>
              </a:rPr>
              <a:t>d</a:t>
            </a:r>
            <a:r>
              <a:rPr dirty="0" baseline="-23148" sz="1800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baseline="-23148" sz="1800" spc="-247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/(n</a:t>
            </a:r>
            <a:r>
              <a:rPr dirty="0" sz="1800" spc="-10" b="1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ρ</a:t>
            </a:r>
            <a:r>
              <a:rPr dirty="0" sz="1800" b="1">
                <a:solidFill>
                  <a:srgbClr val="CC00FF"/>
                </a:solidFill>
                <a:latin typeface="Arial"/>
                <a:cs typeface="Arial"/>
              </a:rPr>
              <a:t>l)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81816" y="1105081"/>
            <a:ext cx="261175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64235" algn="l"/>
              </a:tabLst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3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baseline="-23148" sz="1800" spc="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81807" y="1931089"/>
            <a:ext cx="18364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64235" algn="l"/>
              </a:tabLst>
            </a:pP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81412" y="2784871"/>
            <a:ext cx="7177405" cy="1651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009900"/>
                </a:solidFill>
                <a:latin typeface="Arial"/>
                <a:cs typeface="Arial"/>
              </a:rPr>
              <a:t>ondu</a:t>
            </a:r>
            <a:r>
              <a:rPr dirty="0" sz="2000" b="1">
                <a:solidFill>
                  <a:srgbClr val="009900"/>
                </a:solidFill>
                <a:latin typeface="Arial"/>
                <a:cs typeface="Arial"/>
              </a:rPr>
              <a:t>cta</a:t>
            </a:r>
            <a:r>
              <a:rPr dirty="0" sz="2000" spc="-5" b="1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dirty="0" sz="2000" spc="-15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200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2000" spc="-5" b="1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dirty="0" sz="2000" spc="-1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009900"/>
                </a:solidFill>
                <a:latin typeface="Arial"/>
                <a:cs typeface="Arial"/>
              </a:rPr>
              <a:t>ond</a:t>
            </a:r>
            <a:r>
              <a:rPr dirty="0" sz="2000" spc="-15" b="1">
                <a:solidFill>
                  <a:srgbClr val="009900"/>
                </a:solidFill>
                <a:latin typeface="Arial"/>
                <a:cs typeface="Arial"/>
              </a:rPr>
              <a:t>u</a:t>
            </a:r>
            <a:r>
              <a:rPr dirty="0" sz="2000" b="1">
                <a:solidFill>
                  <a:srgbClr val="009900"/>
                </a:solidFill>
                <a:latin typeface="Arial"/>
                <a:cs typeface="Arial"/>
              </a:rPr>
              <a:t>ct</a:t>
            </a:r>
            <a:r>
              <a:rPr dirty="0" sz="2000" spc="-1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2000" spc="-25" b="1">
                <a:solidFill>
                  <a:srgbClr val="009900"/>
                </a:solidFill>
                <a:latin typeface="Arial"/>
                <a:cs typeface="Arial"/>
              </a:rPr>
              <a:t>v</a:t>
            </a:r>
            <a:r>
              <a:rPr dirty="0" sz="2000" spc="-10" b="1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dirty="0" sz="2000" spc="15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2000" spc="-35" b="1">
                <a:solidFill>
                  <a:srgbClr val="009900"/>
                </a:solidFill>
                <a:latin typeface="Arial"/>
                <a:cs typeface="Arial"/>
              </a:rPr>
              <a:t>y</a:t>
            </a:r>
            <a:r>
              <a:rPr dirty="0" sz="2000" b="1">
                <a:solidFill>
                  <a:srgbClr val="0099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50600"/>
              </a:lnSpc>
              <a:spcBef>
                <a:spcPts val="5"/>
              </a:spcBef>
              <a:tabLst>
                <a:tab pos="4812665" algn="l"/>
              </a:tabLst>
            </a:pP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ondu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ip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CC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CC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9900CC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.</a:t>
            </a:r>
            <a:r>
              <a:rPr dirty="0" sz="1800" spc="5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Its</a:t>
            </a:r>
            <a:r>
              <a:rPr dirty="0" sz="1800" spc="-5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3265CC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.I</a:t>
            </a:r>
            <a:r>
              <a:rPr dirty="0" sz="1800" spc="-5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unit</a:t>
            </a:r>
            <a:r>
              <a:rPr dirty="0" sz="1800" spc="-25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ho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.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ondu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45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18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ip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15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1800" spc="1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Its</a:t>
            </a:r>
            <a:r>
              <a:rPr dirty="0" sz="1800" spc="-5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3265CC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.I</a:t>
            </a:r>
            <a:r>
              <a:rPr dirty="0" sz="1800" spc="5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CC"/>
                </a:solidFill>
                <a:latin typeface="Arial"/>
                <a:cs typeface="Arial"/>
              </a:rPr>
              <a:t>u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nit</a:t>
            </a:r>
            <a:r>
              <a:rPr dirty="0" sz="1800" spc="-10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265CC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3265CC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ho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es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ta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77301" y="4563036"/>
            <a:ext cx="772795" cy="621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15570">
              <a:lnSpc>
                <a:spcPct val="133900"/>
              </a:lnSpc>
              <a:tabLst>
                <a:tab pos="586740" algn="l"/>
              </a:tabLst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n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baseline="23148" sz="180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τ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spc="-4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7322" y="4777919"/>
            <a:ext cx="4521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4800" algn="l"/>
              </a:tabLst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38178" y="4844795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47778" y="48447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983869" y="4463795"/>
            <a:ext cx="6629400" cy="916305"/>
          </a:xfrm>
          <a:prstGeom prst="rect">
            <a:avLst/>
          </a:prstGeom>
          <a:solidFill>
            <a:srgbClr val="FFFF98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 marR="256540">
              <a:lnSpc>
                <a:spcPct val="100299"/>
              </a:lnSpc>
              <a:tabLst>
                <a:tab pos="1398905" algn="l"/>
              </a:tabLst>
            </a:pP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Wh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p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tu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ea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se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.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olli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si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ons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 in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eas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due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to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int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20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gy</a:t>
            </a:r>
            <a:r>
              <a:rPr dirty="0" sz="1800" spc="-1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15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d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axa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tion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 d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ec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ses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.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fo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es</a:t>
            </a:r>
            <a:r>
              <a:rPr dirty="0" sz="1800" spc="15" b="1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in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ses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81412" y="5512830"/>
            <a:ext cx="470852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dirty="0" sz="2000" spc="-2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20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ta</a:t>
            </a:r>
            <a:r>
              <a:rPr dirty="0" sz="2000" spc="-5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2000" spc="-15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2000" b="1">
                <a:solidFill>
                  <a:srgbClr val="9900FF"/>
                </a:solidFill>
                <a:latin typeface="Arial"/>
                <a:cs typeface="Arial"/>
              </a:rPr>
              <a:t>e: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61120" y="6225719"/>
            <a:ext cx="41592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0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baseline="-23148" sz="1800" spc="-24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45422" y="6058079"/>
            <a:ext cx="3632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α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95002" y="5858435"/>
            <a:ext cx="72326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baseline="-23148" sz="1800" spc="-7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–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0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60454" y="6140195"/>
            <a:ext cx="814069" cy="0"/>
          </a:xfrm>
          <a:custGeom>
            <a:avLst/>
            <a:gdLst/>
            <a:ahLst/>
            <a:cxnLst/>
            <a:rect l="l" t="t" r="r" b="b"/>
            <a:pathLst>
              <a:path w="814069" h="0">
                <a:moveTo>
                  <a:pt x="0" y="0"/>
                </a:moveTo>
                <a:lnTo>
                  <a:pt x="813815" y="0"/>
                </a:lnTo>
              </a:path>
            </a:pathLst>
          </a:custGeom>
          <a:ln w="19049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786516" y="6196763"/>
            <a:ext cx="109982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2</a:t>
            </a:r>
            <a:r>
              <a:rPr dirty="0" baseline="-23148" sz="1800" spc="24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–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2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72344" y="6030647"/>
            <a:ext cx="3632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α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25202" y="5829479"/>
            <a:ext cx="75819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2</a:t>
            </a:r>
            <a:r>
              <a:rPr dirty="0" baseline="-23148" sz="1800" spc="7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–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FF"/>
                </a:solidFill>
                <a:latin typeface="Arial"/>
                <a:cs typeface="Arial"/>
              </a:rPr>
              <a:t>1</a:t>
            </a:r>
            <a:endParaRPr baseline="-23148"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745869" y="6140195"/>
            <a:ext cx="1219200" cy="0"/>
          </a:xfrm>
          <a:custGeom>
            <a:avLst/>
            <a:gdLst/>
            <a:ahLst/>
            <a:cxnLst/>
            <a:rect l="l" t="t" r="r" b="b"/>
            <a:pathLst>
              <a:path w="1219200" h="0">
                <a:moveTo>
                  <a:pt x="0" y="0"/>
                </a:moveTo>
                <a:lnTo>
                  <a:pt x="1219199" y="0"/>
                </a:lnTo>
              </a:path>
            </a:pathLst>
          </a:custGeom>
          <a:ln w="19049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681616" y="5997119"/>
            <a:ext cx="2546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34415" y="5599013"/>
            <a:ext cx="214058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baseline="-20202" sz="1650" b="1">
                <a:solidFill>
                  <a:srgbClr val="0065FF"/>
                </a:solidFill>
                <a:latin typeface="Arial"/>
                <a:cs typeface="Arial"/>
              </a:rPr>
              <a:t>0</a:t>
            </a:r>
            <a:r>
              <a:rPr dirty="0" baseline="-20202" sz="1650" spc="202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–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esi</a:t>
            </a:r>
            <a:r>
              <a:rPr dirty="0" sz="1600" spc="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ce</a:t>
            </a:r>
            <a:r>
              <a:rPr dirty="0" sz="1600" spc="1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at</a:t>
            </a:r>
            <a:r>
              <a:rPr dirty="0" sz="16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0</a:t>
            </a:r>
            <a:r>
              <a:rPr dirty="0" sz="1600" spc="-340" b="1">
                <a:solidFill>
                  <a:srgbClr val="0065FF"/>
                </a:solidFill>
                <a:latin typeface="Arial"/>
                <a:cs typeface="Arial"/>
              </a:rPr>
              <a:t>°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34414" y="5964773"/>
            <a:ext cx="20447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22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–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esis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ce</a:t>
            </a:r>
            <a:r>
              <a:rPr dirty="0" sz="1600" spc="1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at</a:t>
            </a:r>
            <a:r>
              <a:rPr dirty="0" sz="16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600" spc="-340" b="1">
                <a:solidFill>
                  <a:srgbClr val="0065FF"/>
                </a:solidFill>
                <a:latin typeface="Arial"/>
                <a:cs typeface="Arial"/>
              </a:rPr>
              <a:t>°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180719" y="6065696"/>
            <a:ext cx="7239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34413" y="6332057"/>
            <a:ext cx="217424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	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–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esi</a:t>
            </a:r>
            <a:r>
              <a:rPr dirty="0" sz="1600" spc="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ce</a:t>
            </a:r>
            <a:r>
              <a:rPr dirty="0" sz="1600" spc="1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at</a:t>
            </a:r>
            <a:r>
              <a:rPr dirty="0" sz="1600" spc="1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600" spc="16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340" b="1">
                <a:solidFill>
                  <a:srgbClr val="0065FF"/>
                </a:solidFill>
                <a:latin typeface="Arial"/>
                <a:cs typeface="Arial"/>
              </a:rPr>
              <a:t>°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180719" y="6432980"/>
            <a:ext cx="1842770" cy="165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1330" algn="l"/>
              </a:tabLst>
            </a:pPr>
            <a:r>
              <a:rPr dirty="0" sz="1100" b="1">
                <a:solidFill>
                  <a:srgbClr val="0065FF"/>
                </a:solidFill>
                <a:latin typeface="Arial"/>
                <a:cs typeface="Arial"/>
              </a:rPr>
              <a:t>1</a:t>
            </a:r>
            <a:r>
              <a:rPr dirty="0" sz="1100" b="1">
                <a:solidFill>
                  <a:srgbClr val="0065FF"/>
                </a:solidFill>
                <a:latin typeface="Arial"/>
                <a:cs typeface="Arial"/>
              </a:rPr>
              <a:t>	</a:t>
            </a:r>
            <a:r>
              <a:rPr dirty="0" sz="1100" b="1">
                <a:solidFill>
                  <a:srgbClr val="0065FF"/>
                </a:solidFill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34408" y="6699340"/>
            <a:ext cx="2174240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baseline="-20202" sz="1650" b="1">
                <a:solidFill>
                  <a:srgbClr val="0065FF"/>
                </a:solidFill>
                <a:latin typeface="Arial"/>
                <a:cs typeface="Arial"/>
              </a:rPr>
              <a:t>2</a:t>
            </a:r>
            <a:r>
              <a:rPr dirty="0" baseline="-20202" sz="1650" spc="202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–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esi</a:t>
            </a:r>
            <a:r>
              <a:rPr dirty="0" sz="1600" spc="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ce</a:t>
            </a:r>
            <a:r>
              <a:rPr dirty="0" sz="1600" spc="1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at</a:t>
            </a:r>
            <a:r>
              <a:rPr dirty="0" sz="1600" spc="1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baseline="-20202" sz="1650" spc="-7" b="1">
                <a:solidFill>
                  <a:srgbClr val="0065FF"/>
                </a:solidFill>
                <a:latin typeface="Arial"/>
                <a:cs typeface="Arial"/>
              </a:rPr>
              <a:t>2</a:t>
            </a:r>
            <a:r>
              <a:rPr dirty="0" sz="1600" spc="-340" b="1">
                <a:solidFill>
                  <a:srgbClr val="0065FF"/>
                </a:solidFill>
                <a:latin typeface="Arial"/>
                <a:cs typeface="Arial"/>
              </a:rPr>
              <a:t>°</a:t>
            </a:r>
            <a:r>
              <a:rPr dirty="0" sz="1600" spc="-5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12269" y="6673595"/>
            <a:ext cx="2971800" cy="367665"/>
          </a:xfrm>
          <a:prstGeom prst="rect">
            <a:avLst/>
          </a:prstGeom>
          <a:solidFill>
            <a:srgbClr val="FFFF98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ct val="100000"/>
              </a:lnSpc>
            </a:pP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If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dirty="0" baseline="-23148" sz="1800" spc="24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&lt;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–</a:t>
            </a:r>
            <a:r>
              <a:rPr dirty="0" sz="1800" spc="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79679" y="8061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403469" y="7299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327279" y="8061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251069" y="7299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174879" y="8061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8669" y="7299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317879" y="8061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241669" y="7299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470269" y="103479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4571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013079" y="8061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FF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936869" y="7299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946279" y="8061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152366" y="195388"/>
                </a:moveTo>
                <a:lnTo>
                  <a:pt x="150942" y="156601"/>
                </a:lnTo>
                <a:lnTo>
                  <a:pt x="143838" y="103910"/>
                </a:lnTo>
                <a:lnTo>
                  <a:pt x="131555" y="59745"/>
                </a:lnTo>
                <a:lnTo>
                  <a:pt x="108636" y="17892"/>
                </a:lnTo>
                <a:lnTo>
                  <a:pt x="76190" y="0"/>
                </a:lnTo>
                <a:lnTo>
                  <a:pt x="68377" y="965"/>
                </a:lnTo>
                <a:lnTo>
                  <a:pt x="33679" y="31957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946279" y="8061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565269" y="103479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4571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051426" y="806195"/>
            <a:ext cx="1343025" cy="0"/>
          </a:xfrm>
          <a:custGeom>
            <a:avLst/>
            <a:gdLst/>
            <a:ahLst/>
            <a:cxnLst/>
            <a:rect l="l" t="t" r="r" b="b"/>
            <a:pathLst>
              <a:path w="1343025" h="0">
                <a:moveTo>
                  <a:pt x="0" y="0"/>
                </a:moveTo>
                <a:lnTo>
                  <a:pt x="1342643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051426" y="1187195"/>
            <a:ext cx="1343025" cy="0"/>
          </a:xfrm>
          <a:custGeom>
            <a:avLst/>
            <a:gdLst/>
            <a:ahLst/>
            <a:cxnLst/>
            <a:rect l="l" t="t" r="r" b="b"/>
            <a:pathLst>
              <a:path w="1343025" h="0">
                <a:moveTo>
                  <a:pt x="0" y="0"/>
                </a:moveTo>
                <a:lnTo>
                  <a:pt x="1342643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479679" y="2482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403469" y="24063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327279" y="2482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251069" y="24063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317879" y="2482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241669" y="24063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470269" y="271119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4571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174879" y="2482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32CC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8669" y="24063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8013079" y="2482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936869" y="2406395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0"/>
                </a:moveTo>
                <a:lnTo>
                  <a:pt x="0" y="457199"/>
                </a:lnTo>
                <a:lnTo>
                  <a:pt x="152399" y="457199"/>
                </a:lnTo>
                <a:lnTo>
                  <a:pt x="152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051426" y="2482595"/>
            <a:ext cx="1343025" cy="0"/>
          </a:xfrm>
          <a:custGeom>
            <a:avLst/>
            <a:gdLst/>
            <a:ahLst/>
            <a:cxnLst/>
            <a:rect l="l" t="t" r="r" b="b"/>
            <a:pathLst>
              <a:path w="1343025" h="0">
                <a:moveTo>
                  <a:pt x="0" y="0"/>
                </a:moveTo>
                <a:lnTo>
                  <a:pt x="1342643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946279" y="2482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152366" y="195388"/>
                </a:moveTo>
                <a:lnTo>
                  <a:pt x="150942" y="156601"/>
                </a:lnTo>
                <a:lnTo>
                  <a:pt x="143838" y="103910"/>
                </a:lnTo>
                <a:lnTo>
                  <a:pt x="131555" y="59745"/>
                </a:lnTo>
                <a:lnTo>
                  <a:pt x="108636" y="17892"/>
                </a:lnTo>
                <a:lnTo>
                  <a:pt x="76190" y="0"/>
                </a:lnTo>
                <a:lnTo>
                  <a:pt x="68377" y="965"/>
                </a:lnTo>
                <a:lnTo>
                  <a:pt x="33679" y="31957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946279" y="2482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565269" y="271119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4571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51426" y="2863595"/>
            <a:ext cx="1343025" cy="0"/>
          </a:xfrm>
          <a:custGeom>
            <a:avLst/>
            <a:gdLst/>
            <a:ahLst/>
            <a:cxnLst/>
            <a:rect l="l" t="t" r="r" b="b"/>
            <a:pathLst>
              <a:path w="1343025" h="0">
                <a:moveTo>
                  <a:pt x="0" y="0"/>
                </a:moveTo>
                <a:lnTo>
                  <a:pt x="1342643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479679" y="4006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327279" y="4006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174879" y="4006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317879" y="4006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470269" y="423519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4571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946279" y="4006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152366" y="195388"/>
                </a:moveTo>
                <a:lnTo>
                  <a:pt x="150942" y="156601"/>
                </a:lnTo>
                <a:lnTo>
                  <a:pt x="143838" y="103910"/>
                </a:lnTo>
                <a:lnTo>
                  <a:pt x="131555" y="59745"/>
                </a:lnTo>
                <a:lnTo>
                  <a:pt x="108636" y="17892"/>
                </a:lnTo>
                <a:lnTo>
                  <a:pt x="76190" y="0"/>
                </a:lnTo>
                <a:lnTo>
                  <a:pt x="68377" y="965"/>
                </a:lnTo>
                <a:lnTo>
                  <a:pt x="33679" y="31957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946279" y="4006595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76190" y="0"/>
                </a:moveTo>
                <a:lnTo>
                  <a:pt x="39921" y="22581"/>
                </a:lnTo>
                <a:lnTo>
                  <a:pt x="17603" y="68128"/>
                </a:lnTo>
                <a:lnTo>
                  <a:pt x="6230" y="114403"/>
                </a:lnTo>
                <a:lnTo>
                  <a:pt x="496" y="168264"/>
                </a:lnTo>
                <a:lnTo>
                  <a:pt x="0" y="187469"/>
                </a:lnTo>
                <a:lnTo>
                  <a:pt x="367" y="207016"/>
                </a:lnTo>
                <a:lnTo>
                  <a:pt x="5639" y="261740"/>
                </a:lnTo>
                <a:lnTo>
                  <a:pt x="16463" y="308791"/>
                </a:lnTo>
                <a:lnTo>
                  <a:pt x="31940" y="345866"/>
                </a:lnTo>
                <a:lnTo>
                  <a:pt x="58259" y="375795"/>
                </a:lnTo>
                <a:lnTo>
                  <a:pt x="73254" y="380864"/>
                </a:lnTo>
                <a:lnTo>
                  <a:pt x="81530" y="379934"/>
                </a:lnTo>
                <a:lnTo>
                  <a:pt x="117747" y="349369"/>
                </a:lnTo>
                <a:lnTo>
                  <a:pt x="134266" y="313604"/>
                </a:lnTo>
                <a:lnTo>
                  <a:pt x="145888" y="267798"/>
                </a:lnTo>
                <a:lnTo>
                  <a:pt x="151803" y="214430"/>
                </a:lnTo>
                <a:lnTo>
                  <a:pt x="152366" y="195388"/>
                </a:lnTo>
                <a:lnTo>
                  <a:pt x="152007" y="175683"/>
                </a:lnTo>
                <a:lnTo>
                  <a:pt x="146825" y="120634"/>
                </a:lnTo>
                <a:lnTo>
                  <a:pt x="136171" y="73385"/>
                </a:lnTo>
                <a:lnTo>
                  <a:pt x="120921" y="36116"/>
                </a:lnTo>
                <a:lnTo>
                  <a:pt x="94958" y="5720"/>
                </a:lnTo>
                <a:lnTo>
                  <a:pt x="76190" y="0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565269" y="423519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4571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081412" y="422672"/>
            <a:ext cx="4382135" cy="3046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ou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od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car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bo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2000" spc="-15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299"/>
              </a:lnSpc>
              <a:spcBef>
                <a:spcPts val="1200"/>
              </a:spcBef>
            </a:pP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fi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35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ings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om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nd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dirty="0" sz="1800" spc="15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45" b="1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fi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35" b="1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fi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figu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spc="-1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es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in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oh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514984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thi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ing</a:t>
            </a:r>
            <a:r>
              <a:rPr dirty="0" sz="1800" spc="-20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indi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the</a:t>
            </a:r>
            <a:r>
              <a:rPr dirty="0" sz="1800" spc="-1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ultip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194945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as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ing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ndi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tol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in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p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bo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di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ca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dirty="0" sz="1800" spc="15" b="1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lu</a:t>
            </a:r>
            <a:r>
              <a:rPr dirty="0" sz="1800" spc="-10" b="1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688975" algn="l"/>
              </a:tabLst>
            </a:pPr>
            <a:r>
              <a:rPr dirty="0" sz="1800" spc="-5" b="1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g.</a:t>
            </a:r>
            <a:r>
              <a:rPr dirty="0" sz="1800" b="1">
                <a:solidFill>
                  <a:srgbClr val="CC3200"/>
                </a:solidFill>
                <a:latin typeface="Arial"/>
                <a:cs typeface="Arial"/>
              </a:rPr>
              <a:t>	</a:t>
            </a:r>
            <a:r>
              <a:rPr dirty="0" sz="1800" spc="-45" b="1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dirty="0" sz="18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5" b="1">
                <a:solidFill>
                  <a:srgbClr val="0000FF"/>
                </a:solidFill>
                <a:latin typeface="Arial"/>
                <a:cs typeface="Arial"/>
              </a:rPr>
              <a:t>10</a:t>
            </a:r>
            <a:r>
              <a:rPr dirty="0" baseline="23148" sz="180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baseline="23148" sz="1800" spc="-7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800" spc="60" b="1">
                <a:solidFill>
                  <a:srgbClr val="FF0065"/>
                </a:solidFill>
                <a:latin typeface="Arial"/>
                <a:cs typeface="Arial"/>
              </a:rPr>
              <a:t>±</a:t>
            </a:r>
            <a:r>
              <a:rPr dirty="0" sz="1800" spc="-210" b="1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dirty="0" sz="1800" spc="1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7F00"/>
                </a:solidFill>
                <a:latin typeface="Arial"/>
                <a:cs typeface="Arial"/>
              </a:rPr>
              <a:t>%</a:t>
            </a:r>
            <a:r>
              <a:rPr dirty="0" sz="1800" spc="-16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ohm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872622" y="1223611"/>
            <a:ext cx="2214880" cy="593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6865">
              <a:lnSpc>
                <a:spcPct val="100000"/>
              </a:lnSpc>
              <a:tabLst>
                <a:tab pos="1030605" algn="l"/>
              </a:tabLst>
            </a:pPr>
            <a:r>
              <a:rPr dirty="0" sz="1600" spc="-5" b="1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dirty="0" sz="16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B</a:t>
            </a:r>
            <a:r>
              <a:rPr dirty="0" sz="1600" b="1">
                <a:latin typeface="Arial"/>
                <a:cs typeface="Arial"/>
              </a:rPr>
              <a:t>	</a:t>
            </a:r>
            <a:r>
              <a:rPr dirty="0" sz="1600" spc="-15" b="1">
                <a:solidFill>
                  <a:srgbClr val="FF9900"/>
                </a:solidFill>
                <a:latin typeface="Arial"/>
                <a:cs typeface="Arial"/>
              </a:rPr>
              <a:t>G</a:t>
            </a:r>
            <a:r>
              <a:rPr dirty="0" sz="1600" b="1">
                <a:solidFill>
                  <a:srgbClr val="FF9900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9900"/>
                </a:solidFill>
                <a:latin typeface="Arial"/>
                <a:cs typeface="Arial"/>
              </a:rPr>
              <a:t>ld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7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x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10</a:t>
            </a:r>
            <a:r>
              <a:rPr dirty="0" baseline="23148" sz="1800" b="1">
                <a:solidFill>
                  <a:srgbClr val="9900FF"/>
                </a:solidFill>
                <a:latin typeface="Arial"/>
                <a:cs typeface="Arial"/>
              </a:rPr>
              <a:t>0</a:t>
            </a:r>
            <a:r>
              <a:rPr dirty="0" baseline="23148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baseline="23148" sz="1800" spc="-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7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60" b="1">
                <a:solidFill>
                  <a:srgbClr val="9900FF"/>
                </a:solidFill>
                <a:latin typeface="Arial"/>
                <a:cs typeface="Arial"/>
              </a:rPr>
              <a:t>±</a:t>
            </a:r>
            <a:r>
              <a:rPr dirty="0" sz="1800" spc="-6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5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%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60" b="1">
                <a:solidFill>
                  <a:srgbClr val="9900FF"/>
                </a:solidFill>
                <a:latin typeface="Arial"/>
                <a:cs typeface="Arial"/>
              </a:rPr>
              <a:t>Ω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72609" y="2900010"/>
            <a:ext cx="1828800" cy="593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94615">
              <a:lnSpc>
                <a:spcPct val="100000"/>
              </a:lnSpc>
              <a:tabLst>
                <a:tab pos="829310" algn="l"/>
              </a:tabLst>
            </a:pPr>
            <a:r>
              <a:rPr dirty="0" sz="1600" spc="-5" b="1">
                <a:solidFill>
                  <a:srgbClr val="32CC32"/>
                </a:solidFill>
                <a:latin typeface="Arial"/>
                <a:cs typeface="Arial"/>
              </a:rPr>
              <a:t>G</a:t>
            </a:r>
            <a:r>
              <a:rPr dirty="0" sz="1600" spc="-5" b="1">
                <a:solidFill>
                  <a:srgbClr val="32CC32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600" spc="-5" b="1">
                <a:solidFill>
                  <a:srgbClr val="C0C0C0"/>
                </a:solidFill>
                <a:latin typeface="Arial"/>
                <a:cs typeface="Arial"/>
              </a:rPr>
              <a:t>S</a:t>
            </a:r>
            <a:r>
              <a:rPr dirty="0" sz="1600" spc="0" b="1">
                <a:solidFill>
                  <a:srgbClr val="C0C0C0"/>
                </a:solidFill>
                <a:latin typeface="Arial"/>
                <a:cs typeface="Arial"/>
              </a:rPr>
              <a:t>i</a:t>
            </a:r>
            <a:r>
              <a:rPr dirty="0" sz="1600" spc="10" b="1">
                <a:solidFill>
                  <a:srgbClr val="C0C0C0"/>
                </a:solidFill>
                <a:latin typeface="Arial"/>
                <a:cs typeface="Arial"/>
              </a:rPr>
              <a:t>l</a:t>
            </a:r>
            <a:r>
              <a:rPr dirty="0" sz="1600" spc="-30" b="1">
                <a:solidFill>
                  <a:srgbClr val="C0C0C0"/>
                </a:solidFill>
                <a:latin typeface="Arial"/>
                <a:cs typeface="Arial"/>
              </a:rPr>
              <a:t>v</a:t>
            </a:r>
            <a:r>
              <a:rPr dirty="0" sz="1600" spc="-5" b="1">
                <a:solidFill>
                  <a:srgbClr val="C0C0C0"/>
                </a:solidFill>
                <a:latin typeface="Arial"/>
                <a:cs typeface="Arial"/>
              </a:rPr>
              <a:t>er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10"/>
              </a:spcBef>
            </a:pP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5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x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10</a:t>
            </a:r>
            <a:r>
              <a:rPr dirty="0" baseline="23148" sz="1800" b="1">
                <a:solidFill>
                  <a:srgbClr val="9900FF"/>
                </a:solidFill>
                <a:latin typeface="Arial"/>
                <a:cs typeface="Arial"/>
              </a:rPr>
              <a:t>6</a:t>
            </a:r>
            <a:r>
              <a:rPr dirty="0" baseline="23148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baseline="23148" sz="1800" spc="-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60" b="1">
                <a:solidFill>
                  <a:srgbClr val="9900FF"/>
                </a:solidFill>
                <a:latin typeface="Arial"/>
                <a:cs typeface="Arial"/>
              </a:rPr>
              <a:t>±</a:t>
            </a:r>
            <a:r>
              <a:rPr dirty="0" sz="1800" spc="-6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0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%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60" b="1">
                <a:solidFill>
                  <a:srgbClr val="9900FF"/>
                </a:solidFill>
                <a:latin typeface="Arial"/>
                <a:cs typeface="Arial"/>
              </a:rPr>
              <a:t>Ω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948806" y="4424009"/>
            <a:ext cx="2342515" cy="532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>
              <a:lnSpc>
                <a:spcPct val="100000"/>
              </a:lnSpc>
            </a:pPr>
            <a:r>
              <a:rPr dirty="0" sz="1600" spc="-5" b="1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dirty="0" sz="1600" spc="-5" b="1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6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5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x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10</a:t>
            </a:r>
            <a:r>
              <a:rPr dirty="0" baseline="23148" sz="1800" b="1">
                <a:solidFill>
                  <a:srgbClr val="9900FF"/>
                </a:solidFill>
                <a:latin typeface="Arial"/>
                <a:cs typeface="Arial"/>
              </a:rPr>
              <a:t>0</a:t>
            </a:r>
            <a:r>
              <a:rPr dirty="0" baseline="23148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baseline="23148" sz="1800" spc="-24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5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60" b="1">
                <a:solidFill>
                  <a:srgbClr val="9900FF"/>
                </a:solidFill>
                <a:latin typeface="Arial"/>
                <a:cs typeface="Arial"/>
              </a:rPr>
              <a:t>±</a:t>
            </a:r>
            <a:r>
              <a:rPr dirty="0" sz="1800" spc="-6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0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%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60" b="1">
                <a:solidFill>
                  <a:srgbClr val="9900FF"/>
                </a:solidFill>
                <a:latin typeface="Arial"/>
                <a:cs typeface="Arial"/>
              </a:rPr>
              <a:t>Ω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574669" y="5454395"/>
            <a:ext cx="4114800" cy="641985"/>
          </a:xfrm>
          <a:prstGeom prst="rect">
            <a:avLst/>
          </a:prstGeom>
          <a:solidFill>
            <a:srgbClr val="FFCCFF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 marR="318770">
              <a:lnSpc>
                <a:spcPct val="100600"/>
              </a:lnSpc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OY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Br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Good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Wife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6" name="object 46"/>
          <p:cNvGraphicFramePr>
            <a:graphicFrameLocks noGrp="1"/>
          </p:cNvGraphicFramePr>
          <p:nvPr/>
        </p:nvGraphicFramePr>
        <p:xfrm>
          <a:off x="7084382" y="3930395"/>
          <a:ext cx="1338580" cy="471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199"/>
                <a:gridCol w="685799"/>
                <a:gridCol w="152399"/>
              </a:tblGrid>
              <a:tr h="76199">
                <a:tc>
                  <a:txBody>
                    <a:bodyPr/>
                    <a:lstStyle/>
                    <a:p>
                      <a:pPr/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28574">
                      <a:solidFill>
                        <a:srgbClr val="CC32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28574">
                      <a:solidFill>
                        <a:srgbClr val="CC32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28574">
                      <a:solidFill>
                        <a:srgbClr val="CC32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380999">
                <a:tc>
                  <a:txBody>
                    <a:bodyPr/>
                    <a:lstStyle/>
                    <a:p>
                      <a:pPr/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28574">
                      <a:solidFill>
                        <a:srgbClr val="CC3200"/>
                      </a:solidFill>
                      <a:prstDash val="solid"/>
                    </a:lnT>
                    <a:lnB w="28574">
                      <a:solidFill>
                        <a:srgbClr val="CC32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28574">
                      <a:solidFill>
                        <a:srgbClr val="CC3200"/>
                      </a:solidFill>
                      <a:prstDash val="solid"/>
                    </a:lnT>
                    <a:lnB w="28574">
                      <a:solidFill>
                        <a:srgbClr val="CC32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28574">
                      <a:solidFill>
                        <a:srgbClr val="CC3200"/>
                      </a:solidFill>
                      <a:prstDash val="solid"/>
                    </a:lnT>
                    <a:lnB w="28574">
                      <a:solidFill>
                        <a:srgbClr val="CC32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1075571" y="3695445"/>
          <a:ext cx="3902710" cy="3016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6548"/>
                <a:gridCol w="717803"/>
                <a:gridCol w="758951"/>
                <a:gridCol w="896111"/>
                <a:gridCol w="903731"/>
              </a:tblGrid>
              <a:tr h="272795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2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tt</a:t>
                      </a: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Nu</a:t>
                      </a: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2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lera</a:t>
                      </a:r>
                      <a:r>
                        <a:rPr dirty="0" sz="1200" spc="-5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200" spc="-10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200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27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200" spc="-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ck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5%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27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200" spc="-1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spc="2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Sil</a:t>
                      </a:r>
                      <a:r>
                        <a:rPr dirty="0" sz="1200" spc="-2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200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200" b="1">
                          <a:solidFill>
                            <a:srgbClr val="007F00"/>
                          </a:solidFill>
                          <a:latin typeface="Arial"/>
                          <a:cs typeface="Arial"/>
                        </a:rPr>
                        <a:t>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27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Ora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ng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279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ell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27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Gr</a:t>
                      </a:r>
                      <a:r>
                        <a:rPr dirty="0" sz="1200" spc="-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27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279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Vi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let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Grey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27279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20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20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1412" y="550688"/>
            <a:ext cx="510476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A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no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h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er</a:t>
            </a:r>
            <a:r>
              <a:rPr dirty="0" sz="2000" spc="-20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o</a:t>
            </a:r>
            <a:r>
              <a:rPr dirty="0" sz="2000" spc="-20" b="1">
                <a:solidFill>
                  <a:srgbClr val="990032"/>
                </a:solidFill>
                <a:latin typeface="Arial"/>
                <a:cs typeface="Arial"/>
              </a:rPr>
              <a:t>l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ou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r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od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e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f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r</a:t>
            </a:r>
            <a:r>
              <a:rPr dirty="0" sz="2000" spc="-20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car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bo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n</a:t>
            </a: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es</a:t>
            </a:r>
            <a:r>
              <a:rPr dirty="0" sz="2000" spc="-10" b="1">
                <a:solidFill>
                  <a:srgbClr val="990032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990032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990032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r</a:t>
            </a:r>
            <a:r>
              <a:rPr dirty="0" sz="2000" spc="-25" b="1">
                <a:solidFill>
                  <a:srgbClr val="990032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990032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89297" y="791908"/>
            <a:ext cx="2421635" cy="1085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329814" y="1484215"/>
            <a:ext cx="123571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8265" marR="5080" indent="-76200">
              <a:lnSpc>
                <a:spcPct val="156200"/>
              </a:lnSpc>
            </a:pPr>
            <a:r>
              <a:rPr dirty="0" sz="1600" spc="-5" b="1">
                <a:solidFill>
                  <a:srgbClr val="FFFF00"/>
                </a:solidFill>
                <a:latin typeface="Arial"/>
                <a:cs typeface="Arial"/>
              </a:rPr>
              <a:t>Yell</a:t>
            </a:r>
            <a:r>
              <a:rPr dirty="0" sz="1600" spc="-25" b="1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FF00"/>
                </a:solidFill>
                <a:latin typeface="Arial"/>
                <a:cs typeface="Arial"/>
              </a:rPr>
              <a:t>w</a:t>
            </a:r>
            <a:r>
              <a:rPr dirty="0" sz="1600" spc="4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00"/>
                </a:solidFill>
                <a:latin typeface="Arial"/>
                <a:cs typeface="Arial"/>
              </a:rPr>
              <a:t>Bo</a:t>
            </a:r>
            <a:r>
              <a:rPr dirty="0" sz="1600" b="1">
                <a:solidFill>
                  <a:srgbClr val="FFFF00"/>
                </a:solidFill>
                <a:latin typeface="Arial"/>
                <a:cs typeface="Arial"/>
              </a:rPr>
              <a:t>d</a:t>
            </a:r>
            <a:r>
              <a:rPr dirty="0" sz="1600" spc="-5" b="1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dirty="0" sz="1600" spc="-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z="1600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7613" y="1452211"/>
            <a:ext cx="9956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solidFill>
                  <a:srgbClr val="FF9932"/>
                </a:solidFill>
                <a:latin typeface="Arial"/>
                <a:cs typeface="Arial"/>
              </a:rPr>
              <a:t>G</a:t>
            </a:r>
            <a:r>
              <a:rPr dirty="0" sz="1600" b="1">
                <a:solidFill>
                  <a:srgbClr val="FF9932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FF9932"/>
                </a:solidFill>
                <a:latin typeface="Arial"/>
                <a:cs typeface="Arial"/>
              </a:rPr>
              <a:t>ld</a:t>
            </a:r>
            <a:r>
              <a:rPr dirty="0" sz="1600" spc="5" b="1">
                <a:solidFill>
                  <a:srgbClr val="FF9932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9932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9932"/>
                </a:solidFill>
                <a:latin typeface="Arial"/>
                <a:cs typeface="Arial"/>
              </a:rPr>
              <a:t>i</a:t>
            </a:r>
            <a:r>
              <a:rPr dirty="0" sz="1600" spc="-10" b="1">
                <a:solidFill>
                  <a:srgbClr val="FF9932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solidFill>
                  <a:srgbClr val="FF9932"/>
                </a:solidFill>
                <a:latin typeface="Arial"/>
                <a:cs typeface="Arial"/>
              </a:rPr>
              <a:t>g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51069" y="2253995"/>
            <a:ext cx="1447800" cy="367665"/>
          </a:xfrm>
          <a:prstGeom prst="rect">
            <a:avLst/>
          </a:prstGeom>
          <a:solidFill>
            <a:srgbClr val="BFBFBF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ct val="100000"/>
              </a:lnSpc>
              <a:tabLst>
                <a:tab pos="700405" algn="l"/>
              </a:tabLst>
            </a:pPr>
            <a:r>
              <a:rPr dirty="0" sz="1800" spc="-5" b="1">
                <a:solidFill>
                  <a:srgbClr val="FFFF00"/>
                </a:solidFill>
                <a:latin typeface="Arial"/>
                <a:cs typeface="Arial"/>
              </a:rPr>
              <a:t>Y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18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800" b="1">
                <a:solidFill>
                  <a:srgbClr val="FF9932"/>
                </a:solidFill>
                <a:latin typeface="Arial"/>
                <a:cs typeface="Arial"/>
              </a:rPr>
              <a:t>Gold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29814" y="2931618"/>
            <a:ext cx="1701164" cy="256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4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2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x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10</a:t>
            </a:r>
            <a:r>
              <a:rPr dirty="0" baseline="23148" sz="1800" b="1">
                <a:solidFill>
                  <a:srgbClr val="FF00FF"/>
                </a:solidFill>
                <a:latin typeface="Arial"/>
                <a:cs typeface="Arial"/>
              </a:rPr>
              <a:t>6</a:t>
            </a:r>
            <a:r>
              <a:rPr dirty="0" baseline="23148" sz="180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baseline="23148" sz="1800" spc="-240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60" b="1">
                <a:solidFill>
                  <a:srgbClr val="FF00FF"/>
                </a:solidFill>
                <a:latin typeface="Arial"/>
                <a:cs typeface="Arial"/>
              </a:rPr>
              <a:t>±</a:t>
            </a:r>
            <a:r>
              <a:rPr dirty="0" sz="1800" spc="-6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00FF"/>
                </a:solidFill>
                <a:latin typeface="Arial"/>
                <a:cs typeface="Arial"/>
              </a:rPr>
              <a:t>5</a:t>
            </a:r>
            <a:r>
              <a:rPr dirty="0" sz="1800" b="1">
                <a:solidFill>
                  <a:srgbClr val="FF00FF"/>
                </a:solidFill>
                <a:latin typeface="Arial"/>
                <a:cs typeface="Arial"/>
              </a:rPr>
              <a:t>%</a:t>
            </a:r>
            <a:r>
              <a:rPr dirty="0" sz="1800" spc="-5" b="1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dirty="0" sz="1800" spc="60" b="1">
                <a:solidFill>
                  <a:srgbClr val="FF00FF"/>
                </a:solidFill>
                <a:latin typeface="Arial"/>
                <a:cs typeface="Arial"/>
              </a:rPr>
              <a:t>Ω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6815" y="1408015"/>
            <a:ext cx="960119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nd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7612" y="1028881"/>
            <a:ext cx="4766310" cy="1217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4175" marR="359410" indent="-371475">
              <a:lnSpc>
                <a:spcPct val="100600"/>
              </a:lnSpc>
              <a:buAutoNum type="romanLcParenR"/>
              <a:tabLst>
                <a:tab pos="384810" algn="l"/>
              </a:tabLst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ol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ur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body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15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fi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ignifi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84175" marR="5080" indent="-371475">
              <a:lnSpc>
                <a:spcPct val="100600"/>
              </a:lnSpc>
              <a:spcBef>
                <a:spcPts val="1065"/>
              </a:spcBef>
              <a:buAutoNum type="romanLcParenR"/>
              <a:tabLst>
                <a:tab pos="384810" algn="l"/>
              </a:tabLst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ol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ur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nds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15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45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ond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ignifi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57612" y="2405053"/>
            <a:ext cx="4639945" cy="1216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4175" marR="5080" indent="-371475">
              <a:lnSpc>
                <a:spcPct val="100000"/>
              </a:lnSpc>
              <a:buAutoNum type="romanLcParenR" startAt="3"/>
              <a:tabLst>
                <a:tab pos="384810" algn="l"/>
              </a:tabLst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ol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ur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dot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15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ultipi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84175" marR="822325" indent="-371475">
              <a:lnSpc>
                <a:spcPct val="100000"/>
              </a:lnSpc>
              <a:spcBef>
                <a:spcPts val="1090"/>
              </a:spcBef>
              <a:buAutoNum type="romanLcParenR" startAt="3"/>
              <a:tabLst>
                <a:tab pos="406400" algn="l"/>
              </a:tabLst>
            </a:pP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olo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dirty="0" sz="1800" spc="-20" b="1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dirty="0" sz="1800" spc="5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 tol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dirty="0" sz="1800" spc="-10" b="1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57612" y="3993402"/>
            <a:ext cx="3903979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er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es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at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96845" y="46664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102107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053718" y="46664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0"/>
                </a:moveTo>
                <a:lnTo>
                  <a:pt x="36575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58745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090294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28394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66494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204594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242694" y="46161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2792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3173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3554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3935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4316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4697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078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45969" y="46161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82545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20645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16657" y="4692395"/>
            <a:ext cx="325120" cy="0"/>
          </a:xfrm>
          <a:custGeom>
            <a:avLst/>
            <a:gdLst/>
            <a:ahLst/>
            <a:cxnLst/>
            <a:rect l="l" t="t" r="r" b="b"/>
            <a:pathLst>
              <a:path w="325120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745869" y="4692395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 h="0">
                <a:moveTo>
                  <a:pt x="0" y="0"/>
                </a:moveTo>
                <a:lnTo>
                  <a:pt x="3230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9652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9652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7460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7460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477645" y="46664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102107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834518" y="46664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30" h="102235">
                <a:moveTo>
                  <a:pt x="0" y="0"/>
                </a:moveTo>
                <a:lnTo>
                  <a:pt x="36575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439545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871093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909193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947293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985393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023493" y="46161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30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0600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981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1362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1743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2124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2505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288670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326770" y="46161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363345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401445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497457" y="4692395"/>
            <a:ext cx="325120" cy="0"/>
          </a:xfrm>
          <a:custGeom>
            <a:avLst/>
            <a:gdLst/>
            <a:ahLst/>
            <a:cxnLst/>
            <a:rect l="l" t="t" r="r" b="b"/>
            <a:pathLst>
              <a:path w="325120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526669" y="4692395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 h="0">
                <a:moveTo>
                  <a:pt x="0" y="0"/>
                </a:moveTo>
                <a:lnTo>
                  <a:pt x="3230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7460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7460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5268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5268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258446" y="46664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30" h="102235">
                <a:moveTo>
                  <a:pt x="0" y="102107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615318" y="46664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30" h="102235">
                <a:moveTo>
                  <a:pt x="0" y="0"/>
                </a:moveTo>
                <a:lnTo>
                  <a:pt x="36575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220346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651894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689994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28094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66194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804294" y="46161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30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8408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8789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9170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9551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9932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0313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069469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107569" y="46161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30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144146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182246" y="4616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278258" y="4692395"/>
            <a:ext cx="325120" cy="0"/>
          </a:xfrm>
          <a:custGeom>
            <a:avLst/>
            <a:gdLst/>
            <a:ahLst/>
            <a:cxnLst/>
            <a:rect l="l" t="t" r="r" b="b"/>
            <a:pathLst>
              <a:path w="325119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307473" y="4692395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 h="0">
                <a:moveTo>
                  <a:pt x="0" y="0"/>
                </a:moveTo>
                <a:lnTo>
                  <a:pt x="323084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5268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526832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307635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307635" y="4616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477645" y="67238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4">
                <a:moveTo>
                  <a:pt x="0" y="102107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834518" y="67238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30" h="102234">
                <a:moveTo>
                  <a:pt x="0" y="0"/>
                </a:moveTo>
                <a:lnTo>
                  <a:pt x="36575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439545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871093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909193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947293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985393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023493" y="66735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30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060069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098169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136269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174369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212469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250569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288670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326770" y="66735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363345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401445" y="66735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497457" y="6749795"/>
            <a:ext cx="325120" cy="0"/>
          </a:xfrm>
          <a:custGeom>
            <a:avLst/>
            <a:gdLst/>
            <a:ahLst/>
            <a:cxnLst/>
            <a:rect l="l" t="t" r="r" b="b"/>
            <a:pathLst>
              <a:path w="325120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526669" y="6749795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 h="0">
                <a:moveTo>
                  <a:pt x="0" y="0"/>
                </a:moveTo>
                <a:lnTo>
                  <a:pt x="3230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746032" y="6673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746032" y="6673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526832" y="6673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526832" y="66735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477645" y="58094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102107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834518" y="58094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30" h="102235">
                <a:moveTo>
                  <a:pt x="0" y="0"/>
                </a:moveTo>
                <a:lnTo>
                  <a:pt x="36575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439545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871093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909193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947293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985393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023493" y="57591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30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060069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098169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136269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174369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212469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250569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288670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3326770" y="57591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363345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401445" y="57591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497457" y="5835395"/>
            <a:ext cx="325120" cy="0"/>
          </a:xfrm>
          <a:custGeom>
            <a:avLst/>
            <a:gdLst/>
            <a:ahLst/>
            <a:cxnLst/>
            <a:rect l="l" t="t" r="r" b="b"/>
            <a:pathLst>
              <a:path w="325120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526669" y="5835395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 h="0">
                <a:moveTo>
                  <a:pt x="0" y="0"/>
                </a:moveTo>
                <a:lnTo>
                  <a:pt x="3230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746032" y="5759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746032" y="5759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526832" y="5759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526832" y="57591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77645" y="62666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29" h="102235">
                <a:moveTo>
                  <a:pt x="0" y="102107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834518" y="6266688"/>
            <a:ext cx="36830" cy="102235"/>
          </a:xfrm>
          <a:custGeom>
            <a:avLst/>
            <a:gdLst/>
            <a:ahLst/>
            <a:cxnLst/>
            <a:rect l="l" t="t" r="r" b="b"/>
            <a:pathLst>
              <a:path w="36830" h="102235">
                <a:moveTo>
                  <a:pt x="0" y="0"/>
                </a:moveTo>
                <a:lnTo>
                  <a:pt x="36575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39545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871093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909193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947293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 txBox="1"/>
          <p:nvPr/>
        </p:nvSpPr>
        <p:spPr>
          <a:xfrm>
            <a:off x="1157612" y="4838880"/>
            <a:ext cx="4042410" cy="9505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5875">
              <a:lnSpc>
                <a:spcPct val="100000"/>
              </a:lnSpc>
              <a:tabLst>
                <a:tab pos="1118235" algn="l"/>
                <a:tab pos="2256790" algn="l"/>
              </a:tabLst>
            </a:pP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800" spc="-5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FF0000"/>
                </a:solidFill>
                <a:latin typeface="Arial"/>
                <a:cs typeface="Arial"/>
              </a:rPr>
              <a:t>3</a:t>
            </a:r>
            <a:endParaRPr baseline="-23148" sz="1800">
              <a:latin typeface="Arial"/>
              <a:cs typeface="Arial"/>
            </a:endParaRPr>
          </a:p>
          <a:p>
            <a:pPr algn="ctr">
              <a:lnSpc>
                <a:spcPts val="2115"/>
              </a:lnSpc>
              <a:spcBef>
                <a:spcPts val="1430"/>
              </a:spcBef>
            </a:pP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ara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ll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el</a:t>
            </a:r>
            <a:r>
              <a:rPr dirty="0" sz="2000" spc="-2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spc="-20" b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at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es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algn="ctr" marL="17145">
              <a:lnSpc>
                <a:spcPts val="1635"/>
              </a:lnSpc>
            </a:pP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baseline="-20202" sz="1650" b="1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baseline="-20202" sz="16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574669" y="4311395"/>
            <a:ext cx="4114800" cy="779145"/>
          </a:xfrm>
          <a:prstGeom prst="rect">
            <a:avLst/>
          </a:prstGeom>
          <a:solidFill>
            <a:srgbClr val="FFFF98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ct val="100000"/>
              </a:lnSpc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=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r>
              <a:rPr dirty="0" baseline="-23148" sz="1800" spc="24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2</a:t>
            </a:r>
            <a:r>
              <a:rPr dirty="0" baseline="-23148" sz="1800" spc="24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+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3</a:t>
            </a:r>
            <a:endParaRPr baseline="-23148"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g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g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2985393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023493" y="62163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30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060069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098169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3136269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174369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212469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3250569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288670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326770" y="6216395"/>
            <a:ext cx="36830" cy="152400"/>
          </a:xfrm>
          <a:custGeom>
            <a:avLst/>
            <a:gdLst/>
            <a:ahLst/>
            <a:cxnLst/>
            <a:rect l="l" t="t" r="r" b="b"/>
            <a:pathLst>
              <a:path w="36829" h="152400">
                <a:moveTo>
                  <a:pt x="0" y="152399"/>
                </a:moveTo>
                <a:lnTo>
                  <a:pt x="3657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363345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0"/>
                </a:moveTo>
                <a:lnTo>
                  <a:pt x="38099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3401445" y="6216395"/>
            <a:ext cx="38100" cy="152400"/>
          </a:xfrm>
          <a:custGeom>
            <a:avLst/>
            <a:gdLst/>
            <a:ahLst/>
            <a:cxnLst/>
            <a:rect l="l" t="t" r="r" b="b"/>
            <a:pathLst>
              <a:path w="38100" h="152400">
                <a:moveTo>
                  <a:pt x="0" y="1523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497457" y="6292595"/>
            <a:ext cx="325120" cy="0"/>
          </a:xfrm>
          <a:custGeom>
            <a:avLst/>
            <a:gdLst/>
            <a:ahLst/>
            <a:cxnLst/>
            <a:rect l="l" t="t" r="r" b="b"/>
            <a:pathLst>
              <a:path w="325120" h="0">
                <a:moveTo>
                  <a:pt x="0" y="0"/>
                </a:moveTo>
                <a:lnTo>
                  <a:pt x="3246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526669" y="6292595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 h="0">
                <a:moveTo>
                  <a:pt x="0" y="0"/>
                </a:moveTo>
                <a:lnTo>
                  <a:pt x="3230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746032" y="62163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746032" y="62163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2526832" y="62163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526832" y="621639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526669" y="5835395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822069" y="5835395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069469" y="629259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4571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822069" y="629259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4571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98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 txBox="1"/>
          <p:nvPr/>
        </p:nvSpPr>
        <p:spPr>
          <a:xfrm>
            <a:off x="3062616" y="5980013"/>
            <a:ext cx="300355" cy="72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2865" marR="5080" indent="-50800">
              <a:lnSpc>
                <a:spcPct val="187500"/>
              </a:lnSpc>
            </a:pP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baseline="-20202" sz="1650" b="1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dirty="0" baseline="-20202" sz="16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baseline="-20202" sz="1650" b="1">
                <a:solidFill>
                  <a:srgbClr val="FF0000"/>
                </a:solidFill>
                <a:latin typeface="Arial"/>
                <a:cs typeface="Arial"/>
              </a:rPr>
              <a:t>3</a:t>
            </a:r>
            <a:endParaRPr baseline="-20202" sz="165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5574669" y="5590032"/>
            <a:ext cx="4114800" cy="779145"/>
          </a:xfrm>
          <a:prstGeom prst="rect">
            <a:avLst/>
          </a:prstGeom>
          <a:solidFill>
            <a:srgbClr val="FFFF98"/>
          </a:solidFill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ct val="100000"/>
              </a:lnSpc>
            </a:pP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/R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=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/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r>
              <a:rPr dirty="0" baseline="-23148" sz="1800" spc="24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+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1/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2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baseline="-23148" sz="1800" spc="-24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+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1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/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baseline="-23148" sz="1800" b="1">
                <a:solidFill>
                  <a:srgbClr val="009900"/>
                </a:solidFill>
                <a:latin typeface="Arial"/>
                <a:cs typeface="Arial"/>
              </a:rPr>
              <a:t>3</a:t>
            </a:r>
            <a:endParaRPr baseline="-23148"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1090"/>
              </a:spcBef>
            </a:pP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ll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th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les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9900"/>
                </a:solidFill>
                <a:latin typeface="Arial"/>
                <a:cs typeface="Arial"/>
              </a:rPr>
              <a:t>ll.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7612" y="575072"/>
            <a:ext cx="8014970" cy="1560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ou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rces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mf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600"/>
              </a:lnSpc>
              <a:spcBef>
                <a:spcPts val="1795"/>
              </a:spcBef>
            </a:pP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ot</a:t>
            </a:r>
            <a:r>
              <a:rPr dirty="0" sz="1800" spc="15" b="1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dirty="0" sz="1800" spc="-30" b="1">
                <a:solidFill>
                  <a:srgbClr val="0065FF"/>
                </a:solidFill>
                <a:latin typeface="Arial"/>
                <a:cs typeface="Arial"/>
              </a:rPr>
              <a:t>v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fo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ax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um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pot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nti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diff</a:t>
            </a:r>
            <a:r>
              <a:rPr dirty="0" sz="1800" spc="-2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b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25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50" b="1">
                <a:solidFill>
                  <a:srgbClr val="0065FF"/>
                </a:solidFill>
                <a:latin typeface="Arial"/>
                <a:cs typeface="Arial"/>
              </a:rPr>
              <a:t>w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spc="-2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35" b="1">
                <a:solidFill>
                  <a:srgbClr val="0065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od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of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ll</a:t>
            </a:r>
            <a:r>
              <a:rPr dirty="0" sz="1800" spc="-3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0065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h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no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u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nt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is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d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30" b="1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dirty="0" sz="1800" spc="35" b="1">
                <a:solidFill>
                  <a:srgbClr val="0065FF"/>
                </a:solidFill>
                <a:latin typeface="Arial"/>
                <a:cs typeface="Arial"/>
              </a:rPr>
              <a:t>w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f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the</a:t>
            </a:r>
            <a:r>
              <a:rPr dirty="0" sz="1800" spc="-5" b="1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5FF"/>
                </a:solidFill>
                <a:latin typeface="Arial"/>
                <a:cs typeface="Arial"/>
              </a:rPr>
              <a:t>ce</a:t>
            </a:r>
            <a:r>
              <a:rPr dirty="0" sz="1800" b="1">
                <a:solidFill>
                  <a:srgbClr val="0065FF"/>
                </a:solidFill>
                <a:latin typeface="Arial"/>
                <a:cs typeface="Arial"/>
              </a:rPr>
              <a:t>ll.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ar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dirty="0" sz="2000" spc="-2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dirty="0" sz="2000" spc="-5" b="1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dirty="0" sz="2000" spc="-20" b="1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007F00"/>
                </a:solidFill>
                <a:latin typeface="Arial"/>
                <a:cs typeface="Arial"/>
              </a:rPr>
              <a:t>P.</a:t>
            </a:r>
            <a:r>
              <a:rPr dirty="0" sz="2000" b="1">
                <a:solidFill>
                  <a:srgbClr val="007F00"/>
                </a:solidFill>
                <a:latin typeface="Arial"/>
                <a:cs typeface="Arial"/>
              </a:rPr>
              <a:t>D: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16985" y="2239708"/>
          <a:ext cx="7591425" cy="4156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520"/>
                <a:gridCol w="3380231"/>
                <a:gridCol w="3785615"/>
              </a:tblGrid>
              <a:tr h="518159">
                <a:tc>
                  <a:txBody>
                    <a:bodyPr/>
                    <a:lstStyle/>
                    <a:p>
                      <a:pPr/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000" spc="-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20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20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000" spc="-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20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dirty="0" sz="20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20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2000" spc="-2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20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2000" spc="-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2000" spc="-2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2000" spc="-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20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2000" spc="-1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20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20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20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ce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1312163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48615">
                        <a:lnSpc>
                          <a:spcPct val="100200"/>
                        </a:lnSpc>
                      </a:pP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EMF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ax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ial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ff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2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2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een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4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elec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cell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4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c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rre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spc="-1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2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ll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i.e.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4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ci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69875">
                        <a:lnSpc>
                          <a:spcPct val="100299"/>
                        </a:lnSpc>
                      </a:pP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P.D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ls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2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4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een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600" spc="-1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2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sed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circ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736091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93535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spc="1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resis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circ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9243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2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4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een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600" spc="2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-1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s.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737615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22580">
                        <a:lnSpc>
                          <a:spcPct val="100000"/>
                        </a:lnSpc>
                      </a:pP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‘e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mf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’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sed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600" spc="2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600" spc="-1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rce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61722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red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2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4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een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600" spc="-1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4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ci</a:t>
                      </a:r>
                      <a:r>
                        <a:rPr dirty="0" sz="1600" spc="1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600" spc="-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  <a:tr h="822959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26084">
                        <a:lnSpc>
                          <a:spcPct val="100299"/>
                        </a:lnSpc>
                      </a:pP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ial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ff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2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2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een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2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600" spc="-1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4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600" spc="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600" spc="1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-5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0065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71170">
                        <a:lnSpc>
                          <a:spcPct val="100600"/>
                        </a:lnSpc>
                      </a:pP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spc="-2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spc="2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4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600" spc="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600" spc="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2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600" spc="-2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th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ei</a:t>
                      </a:r>
                      <a:r>
                        <a:rPr dirty="0" sz="1600" spc="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D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\376\377\000K\000A\000L\000Y\000A\000N\000 \000C\000H\000A\000K\000R\000A\000V\000A\000R\000T\000H\000Y</dc:creator>
  <dc:title>\376\377\0002\000_\000C\000U\000R\000R\000E\000N\000T\000_\000E\000L\000E\000C\000T\000R\000I\000C\000I\000T\000Y</dc:title>
  <dcterms:created xsi:type="dcterms:W3CDTF">2020-08-10T13:00:03Z</dcterms:created>
  <dcterms:modified xsi:type="dcterms:W3CDTF">2020-08-10T13:00:03Z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2008-09-28T00:00:00Z</vt:filetime>
  </property>
  <property fmtid="{D5CDD505-2E9C-101B-9397-08002B2CF9AE}" pid="3" name="Creator">
    <vt:lpwstr>\376\377\000P\000D\000F\000C\000r\000e\000a\000t\000o\000r\000 \000V\000e\000r\000s\000i\000o\000n\000 \0000\000.\0009\000.\0006</vt:lpwstr>
  </property>
  <property fmtid="{D5CDD505-2E9C-101B-9397-08002B2CF9AE}" pid="4" name="LastSaved">
    <vt:filetime>2020-08-10T00:00:00Z</vt:filetime>
  </property>
</Properties>
</file>